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25" roundtripDataSignature="AMtx7mhKYw0w4bpn/+TYv4DrJBljG0yO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21EA9B-411D-4539-9E34-D2C660DC8FDE}">
  <a:tblStyle styleId="{8121EA9B-411D-4539-9E34-D2C660DC8FD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63d6dd20a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2a63d6dd20a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a63d6dd20a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2a63d6dd20a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a63d6dd20a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2a63d6dd20a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2a63d6dd20a_0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a63d6dd20a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2a63d6dd20a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2a63d6dd20a_0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a63d6dd20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2a63d6dd20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63d6dd20a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2a63d6dd20a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63d6dd20a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2a63d6dd20a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13"/>
          <p:cNvSpPr txBox="1"/>
          <p:nvPr>
            <p:ph type="title"/>
          </p:nvPr>
        </p:nvSpPr>
        <p:spPr>
          <a:xfrm>
            <a:off x="1104900" y="76200"/>
            <a:ext cx="9980682" cy="1096962"/>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13"/>
          <p:cNvSpPr txBox="1"/>
          <p:nvPr>
            <p:ph idx="1" type="body"/>
          </p:nvPr>
        </p:nvSpPr>
        <p:spPr>
          <a:xfrm>
            <a:off x="1104900" y="1600200"/>
            <a:ext cx="9982200" cy="45720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800"/>
              </a:spcBef>
              <a:spcAft>
                <a:spcPts val="0"/>
              </a:spcAft>
              <a:buClr>
                <a:schemeClr val="dk1"/>
              </a:buClr>
              <a:buSzPts val="1800"/>
              <a:buChar char="▪"/>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13"/>
          <p:cNvSpPr txBox="1"/>
          <p:nvPr>
            <p:ph idx="10" type="dt"/>
          </p:nvPr>
        </p:nvSpPr>
        <p:spPr>
          <a:xfrm>
            <a:off x="1104899" y="6356351"/>
            <a:ext cx="1829559" cy="365125"/>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3"/>
          <p:cNvSpPr txBox="1"/>
          <p:nvPr>
            <p:ph idx="11" type="ftr"/>
          </p:nvPr>
        </p:nvSpPr>
        <p:spPr>
          <a:xfrm>
            <a:off x="2934459" y="6356350"/>
            <a:ext cx="6323082" cy="365126"/>
          </a:xfrm>
          <a:prstGeom prst="rect">
            <a:avLst/>
          </a:prstGeom>
          <a:noFill/>
          <a:ln>
            <a:noFill/>
          </a:ln>
        </p:spPr>
        <p:txBody>
          <a:bodyPr anchorCtr="0" anchor="ctr" bIns="4570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3"/>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3" name="Shape 93"/>
        <p:cNvGrpSpPr/>
        <p:nvPr/>
      </p:nvGrpSpPr>
      <p:grpSpPr>
        <a:xfrm>
          <a:off x="0" y="0"/>
          <a:ext cx="0" cy="0"/>
          <a:chOff x="0" y="0"/>
          <a:chExt cx="0" cy="0"/>
        </a:xfrm>
      </p:grpSpPr>
      <p:sp>
        <p:nvSpPr>
          <p:cNvPr id="94" name="Google Shape;94;p22"/>
          <p:cNvSpPr txBox="1"/>
          <p:nvPr>
            <p:ph type="title"/>
          </p:nvPr>
        </p:nvSpPr>
        <p:spPr>
          <a:xfrm>
            <a:off x="1104900" y="76200"/>
            <a:ext cx="9980682" cy="1096962"/>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22" title="An empty placeholder to add an image. Click on the placeholder and select the image that you wish to add"/>
          <p:cNvSpPr/>
          <p:nvPr>
            <p:ph idx="2" type="pic"/>
          </p:nvPr>
        </p:nvSpPr>
        <p:spPr>
          <a:xfrm>
            <a:off x="4654671" y="1600199"/>
            <a:ext cx="6430912" cy="4572001"/>
          </a:xfrm>
          <a:prstGeom prst="rect">
            <a:avLst/>
          </a:prstGeom>
          <a:noFill/>
          <a:ln>
            <a:noFill/>
          </a:ln>
        </p:spPr>
      </p:sp>
      <p:sp>
        <p:nvSpPr>
          <p:cNvPr id="96" name="Google Shape;96;p22"/>
          <p:cNvSpPr txBox="1"/>
          <p:nvPr>
            <p:ph idx="1" type="body"/>
          </p:nvPr>
        </p:nvSpPr>
        <p:spPr>
          <a:xfrm>
            <a:off x="1104900" y="1600200"/>
            <a:ext cx="3396996" cy="45720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Clr>
                <a:schemeClr val="dk1"/>
              </a:buClr>
              <a:buSzPts val="1800"/>
              <a:buNone/>
              <a:defRPr sz="1800"/>
            </a:lvl1pPr>
            <a:lvl2pPr indent="-228600" lvl="1" marL="914400" algn="l">
              <a:lnSpc>
                <a:spcPct val="90000"/>
              </a:lnSpc>
              <a:spcBef>
                <a:spcPts val="600"/>
              </a:spcBef>
              <a:spcAft>
                <a:spcPts val="0"/>
              </a:spcAft>
              <a:buClr>
                <a:schemeClr val="dk1"/>
              </a:buClr>
              <a:buSzPts val="1400"/>
              <a:buNone/>
              <a:defRPr sz="1400"/>
            </a:lvl2pPr>
            <a:lvl3pPr indent="-228600" lvl="2" marL="1371600" algn="l">
              <a:lnSpc>
                <a:spcPct val="90000"/>
              </a:lnSpc>
              <a:spcBef>
                <a:spcPts val="600"/>
              </a:spcBef>
              <a:spcAft>
                <a:spcPts val="0"/>
              </a:spcAft>
              <a:buClr>
                <a:schemeClr val="dk1"/>
              </a:buClr>
              <a:buSzPts val="1200"/>
              <a:buNone/>
              <a:defRPr sz="1200"/>
            </a:lvl3pPr>
            <a:lvl4pPr indent="-228600" lvl="3" marL="1828800" algn="l">
              <a:lnSpc>
                <a:spcPct val="90000"/>
              </a:lnSpc>
              <a:spcBef>
                <a:spcPts val="600"/>
              </a:spcBef>
              <a:spcAft>
                <a:spcPts val="0"/>
              </a:spcAft>
              <a:buClr>
                <a:schemeClr val="dk1"/>
              </a:buClr>
              <a:buSzPts val="1000"/>
              <a:buNone/>
              <a:defRPr sz="1000"/>
            </a:lvl4pPr>
            <a:lvl5pPr indent="-228600" lvl="4" marL="2286000" algn="l">
              <a:lnSpc>
                <a:spcPct val="90000"/>
              </a:lnSpc>
              <a:spcBef>
                <a:spcPts val="6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7" name="Google Shape;97;p22"/>
          <p:cNvSpPr txBox="1"/>
          <p:nvPr>
            <p:ph idx="10" type="dt"/>
          </p:nvPr>
        </p:nvSpPr>
        <p:spPr>
          <a:xfrm>
            <a:off x="1104899" y="6356351"/>
            <a:ext cx="1829559" cy="365125"/>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2"/>
          <p:cNvSpPr txBox="1"/>
          <p:nvPr>
            <p:ph idx="11" type="ftr"/>
          </p:nvPr>
        </p:nvSpPr>
        <p:spPr>
          <a:xfrm>
            <a:off x="2934459" y="6356350"/>
            <a:ext cx="6323082" cy="365126"/>
          </a:xfrm>
          <a:prstGeom prst="rect">
            <a:avLst/>
          </a:prstGeom>
          <a:noFill/>
          <a:ln>
            <a:noFill/>
          </a:ln>
        </p:spPr>
        <p:txBody>
          <a:bodyPr anchorCtr="0" anchor="ctr" bIns="4570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2"/>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0" name="Shape 100"/>
        <p:cNvGrpSpPr/>
        <p:nvPr/>
      </p:nvGrpSpPr>
      <p:grpSpPr>
        <a:xfrm>
          <a:off x="0" y="0"/>
          <a:ext cx="0" cy="0"/>
          <a:chOff x="0" y="0"/>
          <a:chExt cx="0" cy="0"/>
        </a:xfrm>
      </p:grpSpPr>
      <p:sp>
        <p:nvSpPr>
          <p:cNvPr id="101" name="Google Shape;101;p23"/>
          <p:cNvSpPr txBox="1"/>
          <p:nvPr>
            <p:ph type="title"/>
          </p:nvPr>
        </p:nvSpPr>
        <p:spPr>
          <a:xfrm>
            <a:off x="1104900" y="76200"/>
            <a:ext cx="9980682" cy="1096962"/>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23"/>
          <p:cNvSpPr txBox="1"/>
          <p:nvPr>
            <p:ph idx="1" type="body"/>
          </p:nvPr>
        </p:nvSpPr>
        <p:spPr>
          <a:xfrm rot="5400000">
            <a:off x="3810000" y="-1104900"/>
            <a:ext cx="4572000" cy="9982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800"/>
              </a:spcBef>
              <a:spcAft>
                <a:spcPts val="0"/>
              </a:spcAft>
              <a:buClr>
                <a:schemeClr val="dk1"/>
              </a:buClr>
              <a:buSzPts val="1800"/>
              <a:buChar char="▪"/>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23"/>
          <p:cNvSpPr txBox="1"/>
          <p:nvPr>
            <p:ph idx="10" type="dt"/>
          </p:nvPr>
        </p:nvSpPr>
        <p:spPr>
          <a:xfrm>
            <a:off x="1104899" y="6356351"/>
            <a:ext cx="1829559" cy="365125"/>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3"/>
          <p:cNvSpPr txBox="1"/>
          <p:nvPr>
            <p:ph idx="11" type="ftr"/>
          </p:nvPr>
        </p:nvSpPr>
        <p:spPr>
          <a:xfrm>
            <a:off x="2934459" y="6356350"/>
            <a:ext cx="6323082" cy="365126"/>
          </a:xfrm>
          <a:prstGeom prst="rect">
            <a:avLst/>
          </a:prstGeom>
          <a:noFill/>
          <a:ln>
            <a:noFill/>
          </a:ln>
        </p:spPr>
        <p:txBody>
          <a:bodyPr anchorCtr="0" anchor="ctr" bIns="4570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3"/>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06" name="Shape 106"/>
        <p:cNvGrpSpPr/>
        <p:nvPr/>
      </p:nvGrpSpPr>
      <p:grpSpPr>
        <a:xfrm>
          <a:off x="0" y="0"/>
          <a:ext cx="0" cy="0"/>
          <a:chOff x="0" y="0"/>
          <a:chExt cx="0" cy="0"/>
        </a:xfrm>
      </p:grpSpPr>
      <p:sp>
        <p:nvSpPr>
          <p:cNvPr id="107" name="Google Shape;107;p24"/>
          <p:cNvSpPr txBox="1"/>
          <p:nvPr>
            <p:ph type="title"/>
          </p:nvPr>
        </p:nvSpPr>
        <p:spPr>
          <a:xfrm rot="5400000">
            <a:off x="7323931" y="2413794"/>
            <a:ext cx="5811838" cy="17145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4"/>
          <p:cNvSpPr txBox="1"/>
          <p:nvPr>
            <p:ph idx="1" type="body"/>
          </p:nvPr>
        </p:nvSpPr>
        <p:spPr>
          <a:xfrm rot="5400000">
            <a:off x="2248429" y="-778404"/>
            <a:ext cx="5811838" cy="8098896"/>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800"/>
              </a:spcBef>
              <a:spcAft>
                <a:spcPts val="0"/>
              </a:spcAft>
              <a:buClr>
                <a:schemeClr val="dk1"/>
              </a:buClr>
              <a:buSzPts val="1800"/>
              <a:buChar char="▪"/>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24"/>
          <p:cNvSpPr txBox="1"/>
          <p:nvPr>
            <p:ph idx="10" type="dt"/>
          </p:nvPr>
        </p:nvSpPr>
        <p:spPr>
          <a:xfrm>
            <a:off x="1104899" y="6356351"/>
            <a:ext cx="1829559" cy="365125"/>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4"/>
          <p:cNvSpPr txBox="1"/>
          <p:nvPr>
            <p:ph idx="11" type="ftr"/>
          </p:nvPr>
        </p:nvSpPr>
        <p:spPr>
          <a:xfrm>
            <a:off x="2934459" y="6356350"/>
            <a:ext cx="6323082" cy="365126"/>
          </a:xfrm>
          <a:prstGeom prst="rect">
            <a:avLst/>
          </a:prstGeom>
          <a:noFill/>
          <a:ln>
            <a:noFill/>
          </a:ln>
        </p:spPr>
        <p:txBody>
          <a:bodyPr anchorCtr="0" anchor="ctr" bIns="4570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4"/>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112" name="Google Shape;112;p24"/>
          <p:cNvGrpSpPr/>
          <p:nvPr/>
        </p:nvGrpSpPr>
        <p:grpSpPr>
          <a:xfrm rot="5400000">
            <a:off x="6514047" y="3228843"/>
            <a:ext cx="5632704" cy="84403"/>
            <a:chOff x="1073150" y="1219201"/>
            <a:chExt cx="10058400" cy="63125"/>
          </a:xfrm>
        </p:grpSpPr>
        <p:cxnSp>
          <p:nvCxnSpPr>
            <p:cNvPr id="113" name="Google Shape;113;p24"/>
            <p:cNvCxnSpPr/>
            <p:nvPr/>
          </p:nvCxnSpPr>
          <p:spPr>
            <a:xfrm rot="10800000">
              <a:off x="1073150" y="1219201"/>
              <a:ext cx="10058400" cy="0"/>
            </a:xfrm>
            <a:prstGeom prst="straightConnector1">
              <a:avLst/>
            </a:prstGeom>
            <a:noFill/>
            <a:ln cap="flat" cmpd="sng" w="38100">
              <a:solidFill>
                <a:schemeClr val="dk1"/>
              </a:solidFill>
              <a:prstDash val="solid"/>
              <a:miter lim="800000"/>
              <a:headEnd len="sm" w="sm" type="none"/>
              <a:tailEnd len="sm" w="sm" type="none"/>
            </a:ln>
          </p:spPr>
        </p:cxnSp>
        <p:cxnSp>
          <p:nvCxnSpPr>
            <p:cNvPr id="114" name="Google Shape;114;p24"/>
            <p:cNvCxnSpPr/>
            <p:nvPr/>
          </p:nvCxnSpPr>
          <p:spPr>
            <a:xfrm rot="10800000">
              <a:off x="1073150" y="1282326"/>
              <a:ext cx="10058400" cy="0"/>
            </a:xfrm>
            <a:prstGeom prst="straightConnector1">
              <a:avLst/>
            </a:prstGeom>
            <a:noFill/>
            <a:ln cap="flat" cmpd="sng" w="12700">
              <a:solidFill>
                <a:schemeClr val="dk1"/>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4" name="Shape 24"/>
        <p:cNvGrpSpPr/>
        <p:nvPr/>
      </p:nvGrpSpPr>
      <p:grpSpPr>
        <a:xfrm>
          <a:off x="0" y="0"/>
          <a:ext cx="0" cy="0"/>
          <a:chOff x="0" y="0"/>
          <a:chExt cx="0" cy="0"/>
        </a:xfrm>
      </p:grpSpPr>
      <p:sp>
        <p:nvSpPr>
          <p:cNvPr id="25" name="Google Shape;25;p14"/>
          <p:cNvSpPr/>
          <p:nvPr/>
        </p:nvSpPr>
        <p:spPr>
          <a:xfrm>
            <a:off x="0" y="5778124"/>
            <a:ext cx="12192000" cy="107987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 name="Google Shape;26;p14"/>
          <p:cNvSpPr/>
          <p:nvPr/>
        </p:nvSpPr>
        <p:spPr>
          <a:xfrm>
            <a:off x="0" y="0"/>
            <a:ext cx="12192000" cy="107987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 name="Google Shape;27;p14"/>
          <p:cNvSpPr txBox="1"/>
          <p:nvPr>
            <p:ph type="ctrTitle"/>
          </p:nvPr>
        </p:nvSpPr>
        <p:spPr>
          <a:xfrm>
            <a:off x="1104900" y="2292094"/>
            <a:ext cx="10096500" cy="2219691"/>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dk1"/>
              </a:buClr>
              <a:buSzPts val="4400"/>
              <a:buFont typeface="Arial"/>
              <a:buNone/>
              <a:defRPr sz="4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4"/>
          <p:cNvSpPr txBox="1"/>
          <p:nvPr>
            <p:ph idx="1" type="subTitle"/>
          </p:nvPr>
        </p:nvSpPr>
        <p:spPr>
          <a:xfrm>
            <a:off x="1104898" y="4511784"/>
            <a:ext cx="10096501" cy="955565"/>
          </a:xfrm>
          <a:prstGeom prst="rect">
            <a:avLst/>
          </a:prstGeom>
          <a:noFill/>
          <a:ln>
            <a:noFill/>
          </a:ln>
        </p:spPr>
        <p:txBody>
          <a:bodyPr anchorCtr="0" anchor="t" bIns="45700" lIns="0" spcFirstLastPara="1" rIns="0" wrap="square" tIns="45700">
            <a:normAutofit/>
          </a:bodyPr>
          <a:lstStyle>
            <a:lvl1pPr lvl="0" algn="l">
              <a:lnSpc>
                <a:spcPct val="90000"/>
              </a:lnSpc>
              <a:spcBef>
                <a:spcPts val="0"/>
              </a:spcBef>
              <a:spcAft>
                <a:spcPts val="0"/>
              </a:spcAft>
              <a:buClr>
                <a:schemeClr val="dk1"/>
              </a:buClr>
              <a:buSzPts val="1800"/>
              <a:buNone/>
              <a:defRPr sz="1800"/>
            </a:lvl1pPr>
            <a:lvl2pPr lvl="1" algn="ctr">
              <a:lnSpc>
                <a:spcPct val="90000"/>
              </a:lnSpc>
              <a:spcBef>
                <a:spcPts val="600"/>
              </a:spcBef>
              <a:spcAft>
                <a:spcPts val="0"/>
              </a:spcAft>
              <a:buClr>
                <a:schemeClr val="dk1"/>
              </a:buClr>
              <a:buSzPts val="2000"/>
              <a:buNone/>
              <a:defRPr sz="2000"/>
            </a:lvl2pPr>
            <a:lvl3pPr lvl="2" algn="ctr">
              <a:lnSpc>
                <a:spcPct val="90000"/>
              </a:lnSpc>
              <a:spcBef>
                <a:spcPts val="600"/>
              </a:spcBef>
              <a:spcAft>
                <a:spcPts val="0"/>
              </a:spcAft>
              <a:buClr>
                <a:schemeClr val="dk1"/>
              </a:buClr>
              <a:buSzPts val="1800"/>
              <a:buNone/>
              <a:defRPr sz="1800"/>
            </a:lvl3pPr>
            <a:lvl4pPr lvl="3" algn="ctr">
              <a:lnSpc>
                <a:spcPct val="90000"/>
              </a:lnSpc>
              <a:spcBef>
                <a:spcPts val="600"/>
              </a:spcBef>
              <a:spcAft>
                <a:spcPts val="0"/>
              </a:spcAft>
              <a:buClr>
                <a:schemeClr val="dk1"/>
              </a:buClr>
              <a:buSzPts val="1600"/>
              <a:buNone/>
              <a:defRPr sz="1600"/>
            </a:lvl4pPr>
            <a:lvl5pPr lvl="4" algn="ctr">
              <a:lnSpc>
                <a:spcPct val="9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9" name="Google Shape;29;p14"/>
          <p:cNvSpPr txBox="1"/>
          <p:nvPr>
            <p:ph idx="10" type="dt"/>
          </p:nvPr>
        </p:nvSpPr>
        <p:spPr>
          <a:xfrm>
            <a:off x="1104899" y="6356351"/>
            <a:ext cx="1829559" cy="365125"/>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4"/>
          <p:cNvSpPr txBox="1"/>
          <p:nvPr>
            <p:ph idx="11" type="ftr"/>
          </p:nvPr>
        </p:nvSpPr>
        <p:spPr>
          <a:xfrm>
            <a:off x="2934459" y="6356350"/>
            <a:ext cx="6323082" cy="365126"/>
          </a:xfrm>
          <a:prstGeom prst="rect">
            <a:avLst/>
          </a:prstGeom>
          <a:noFill/>
          <a:ln>
            <a:noFill/>
          </a:ln>
        </p:spPr>
        <p:txBody>
          <a:bodyPr anchorCtr="0" anchor="ctr" bIns="4570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4"/>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2" name="Google Shape;32;p14" title="Ribbon tab"/>
          <p:cNvPicPr preferRelativeResize="0"/>
          <p:nvPr/>
        </p:nvPicPr>
        <p:blipFill rotWithShape="1">
          <a:blip r:embed="rId2">
            <a:alphaModFix/>
          </a:blip>
          <a:srcRect b="0" l="0" r="0" t="0"/>
          <a:stretch/>
        </p:blipFill>
        <p:spPr>
          <a:xfrm>
            <a:off x="1324445" y="0"/>
            <a:ext cx="1747524" cy="229209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icture" showMasterSp="0">
  <p:cSld name="Title Slide with Picture">
    <p:spTree>
      <p:nvGrpSpPr>
        <p:cNvPr id="33" name="Shape 33"/>
        <p:cNvGrpSpPr/>
        <p:nvPr/>
      </p:nvGrpSpPr>
      <p:grpSpPr>
        <a:xfrm>
          <a:off x="0" y="0"/>
          <a:ext cx="0" cy="0"/>
          <a:chOff x="0" y="0"/>
          <a:chExt cx="0" cy="0"/>
        </a:xfrm>
      </p:grpSpPr>
      <p:grpSp>
        <p:nvGrpSpPr>
          <p:cNvPr id="34" name="Google Shape;34;p15"/>
          <p:cNvGrpSpPr/>
          <p:nvPr/>
        </p:nvGrpSpPr>
        <p:grpSpPr>
          <a:xfrm rot="10800000">
            <a:off x="0" y="5645510"/>
            <a:ext cx="12192000" cy="63125"/>
            <a:chOff x="507492" y="1501519"/>
            <a:chExt cx="8129016" cy="63125"/>
          </a:xfrm>
        </p:grpSpPr>
        <p:cxnSp>
          <p:nvCxnSpPr>
            <p:cNvPr id="35" name="Google Shape;35;p15"/>
            <p:cNvCxnSpPr/>
            <p:nvPr/>
          </p:nvCxnSpPr>
          <p:spPr>
            <a:xfrm>
              <a:off x="507492" y="1564644"/>
              <a:ext cx="8129016" cy="0"/>
            </a:xfrm>
            <a:prstGeom prst="straightConnector1">
              <a:avLst/>
            </a:prstGeom>
            <a:noFill/>
            <a:ln cap="flat" cmpd="sng" w="38100">
              <a:solidFill>
                <a:schemeClr val="dk1"/>
              </a:solidFill>
              <a:prstDash val="solid"/>
              <a:miter lim="800000"/>
              <a:headEnd len="sm" w="sm" type="none"/>
              <a:tailEnd len="sm" w="sm" type="none"/>
            </a:ln>
          </p:spPr>
        </p:cxnSp>
        <p:cxnSp>
          <p:nvCxnSpPr>
            <p:cNvPr id="36" name="Google Shape;36;p15"/>
            <p:cNvCxnSpPr/>
            <p:nvPr/>
          </p:nvCxnSpPr>
          <p:spPr>
            <a:xfrm>
              <a:off x="507492" y="1501519"/>
              <a:ext cx="8129016" cy="0"/>
            </a:xfrm>
            <a:prstGeom prst="straightConnector1">
              <a:avLst/>
            </a:prstGeom>
            <a:noFill/>
            <a:ln cap="flat" cmpd="sng" w="12700">
              <a:solidFill>
                <a:schemeClr val="dk1"/>
              </a:solidFill>
              <a:prstDash val="solid"/>
              <a:miter lim="800000"/>
              <a:headEnd len="sm" w="sm" type="none"/>
              <a:tailEnd len="sm" w="sm" type="none"/>
            </a:ln>
          </p:spPr>
        </p:cxnSp>
      </p:grpSp>
      <p:grpSp>
        <p:nvGrpSpPr>
          <p:cNvPr id="37" name="Google Shape;37;p15"/>
          <p:cNvGrpSpPr/>
          <p:nvPr/>
        </p:nvGrpSpPr>
        <p:grpSpPr>
          <a:xfrm>
            <a:off x="0" y="1143000"/>
            <a:ext cx="12192000" cy="63125"/>
            <a:chOff x="507492" y="1501519"/>
            <a:chExt cx="8129016" cy="63125"/>
          </a:xfrm>
        </p:grpSpPr>
        <p:cxnSp>
          <p:nvCxnSpPr>
            <p:cNvPr id="38" name="Google Shape;38;p15"/>
            <p:cNvCxnSpPr/>
            <p:nvPr/>
          </p:nvCxnSpPr>
          <p:spPr>
            <a:xfrm>
              <a:off x="507492" y="1564644"/>
              <a:ext cx="8129016" cy="0"/>
            </a:xfrm>
            <a:prstGeom prst="straightConnector1">
              <a:avLst/>
            </a:prstGeom>
            <a:noFill/>
            <a:ln cap="flat" cmpd="sng" w="38100">
              <a:solidFill>
                <a:schemeClr val="dk1"/>
              </a:solidFill>
              <a:prstDash val="solid"/>
              <a:miter lim="800000"/>
              <a:headEnd len="sm" w="sm" type="none"/>
              <a:tailEnd len="sm" w="sm" type="none"/>
            </a:ln>
          </p:spPr>
        </p:cxnSp>
        <p:cxnSp>
          <p:nvCxnSpPr>
            <p:cNvPr id="39" name="Google Shape;39;p15"/>
            <p:cNvCxnSpPr/>
            <p:nvPr/>
          </p:nvCxnSpPr>
          <p:spPr>
            <a:xfrm>
              <a:off x="507492" y="1501519"/>
              <a:ext cx="8129016" cy="0"/>
            </a:xfrm>
            <a:prstGeom prst="straightConnector1">
              <a:avLst/>
            </a:prstGeom>
            <a:noFill/>
            <a:ln cap="flat" cmpd="sng" w="12700">
              <a:solidFill>
                <a:schemeClr val="dk1"/>
              </a:solidFill>
              <a:prstDash val="solid"/>
              <a:miter lim="800000"/>
              <a:headEnd len="sm" w="sm" type="none"/>
              <a:tailEnd len="sm" w="sm" type="none"/>
            </a:ln>
          </p:spPr>
        </p:cxnSp>
      </p:grpSp>
      <p:sp>
        <p:nvSpPr>
          <p:cNvPr id="40" name="Google Shape;40;p15"/>
          <p:cNvSpPr/>
          <p:nvPr/>
        </p:nvSpPr>
        <p:spPr>
          <a:xfrm>
            <a:off x="0" y="5778124"/>
            <a:ext cx="12192000" cy="107987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 name="Google Shape;41;p15"/>
          <p:cNvSpPr/>
          <p:nvPr/>
        </p:nvSpPr>
        <p:spPr>
          <a:xfrm>
            <a:off x="0" y="0"/>
            <a:ext cx="12192000" cy="107987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 name="Google Shape;42;p15"/>
          <p:cNvSpPr txBox="1"/>
          <p:nvPr>
            <p:ph type="ctrTitle"/>
          </p:nvPr>
        </p:nvSpPr>
        <p:spPr>
          <a:xfrm>
            <a:off x="1104900" y="2292094"/>
            <a:ext cx="5734050" cy="2219691"/>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dk1"/>
              </a:buClr>
              <a:buSzPts val="4400"/>
              <a:buFont typeface="Arial"/>
              <a:buNone/>
              <a:defRPr sz="4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5" title="An empty placeholder to add an image. Click on the placeholder and select the image that you wish to add"/>
          <p:cNvSpPr/>
          <p:nvPr>
            <p:ph idx="2" type="pic"/>
          </p:nvPr>
        </p:nvSpPr>
        <p:spPr>
          <a:xfrm>
            <a:off x="6981063" y="1310656"/>
            <a:ext cx="5210937" cy="4208604"/>
          </a:xfrm>
          <a:prstGeom prst="rect">
            <a:avLst/>
          </a:prstGeom>
          <a:solidFill>
            <a:srgbClr val="DED9D6"/>
          </a:solidFill>
          <a:ln>
            <a:noFill/>
          </a:ln>
        </p:spPr>
      </p:sp>
      <p:sp>
        <p:nvSpPr>
          <p:cNvPr id="44" name="Google Shape;44;p15"/>
          <p:cNvSpPr txBox="1"/>
          <p:nvPr>
            <p:ph idx="1" type="subTitle"/>
          </p:nvPr>
        </p:nvSpPr>
        <p:spPr>
          <a:xfrm>
            <a:off x="1104900" y="4511784"/>
            <a:ext cx="5734050" cy="955565"/>
          </a:xfrm>
          <a:prstGeom prst="rect">
            <a:avLst/>
          </a:prstGeom>
          <a:noFill/>
          <a:ln>
            <a:noFill/>
          </a:ln>
        </p:spPr>
        <p:txBody>
          <a:bodyPr anchorCtr="0" anchor="t" bIns="45700" lIns="0" spcFirstLastPara="1" rIns="0" wrap="square" tIns="45700">
            <a:normAutofit/>
          </a:bodyPr>
          <a:lstStyle>
            <a:lvl1pPr lvl="0" algn="l">
              <a:lnSpc>
                <a:spcPct val="90000"/>
              </a:lnSpc>
              <a:spcBef>
                <a:spcPts val="0"/>
              </a:spcBef>
              <a:spcAft>
                <a:spcPts val="0"/>
              </a:spcAft>
              <a:buClr>
                <a:schemeClr val="dk1"/>
              </a:buClr>
              <a:buSzPts val="1800"/>
              <a:buNone/>
              <a:defRPr sz="1800"/>
            </a:lvl1pPr>
            <a:lvl2pPr lvl="1" algn="ctr">
              <a:lnSpc>
                <a:spcPct val="90000"/>
              </a:lnSpc>
              <a:spcBef>
                <a:spcPts val="600"/>
              </a:spcBef>
              <a:spcAft>
                <a:spcPts val="0"/>
              </a:spcAft>
              <a:buClr>
                <a:schemeClr val="dk1"/>
              </a:buClr>
              <a:buSzPts val="2000"/>
              <a:buNone/>
              <a:defRPr sz="2000"/>
            </a:lvl2pPr>
            <a:lvl3pPr lvl="2" algn="ctr">
              <a:lnSpc>
                <a:spcPct val="90000"/>
              </a:lnSpc>
              <a:spcBef>
                <a:spcPts val="600"/>
              </a:spcBef>
              <a:spcAft>
                <a:spcPts val="0"/>
              </a:spcAft>
              <a:buClr>
                <a:schemeClr val="dk1"/>
              </a:buClr>
              <a:buSzPts val="1800"/>
              <a:buNone/>
              <a:defRPr sz="1800"/>
            </a:lvl3pPr>
            <a:lvl4pPr lvl="3" algn="ctr">
              <a:lnSpc>
                <a:spcPct val="90000"/>
              </a:lnSpc>
              <a:spcBef>
                <a:spcPts val="600"/>
              </a:spcBef>
              <a:spcAft>
                <a:spcPts val="0"/>
              </a:spcAft>
              <a:buClr>
                <a:schemeClr val="dk1"/>
              </a:buClr>
              <a:buSzPts val="1600"/>
              <a:buNone/>
              <a:defRPr sz="1600"/>
            </a:lvl4pPr>
            <a:lvl5pPr lvl="4" algn="ctr">
              <a:lnSpc>
                <a:spcPct val="9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45" name="Google Shape;45;p15" title="Ribbon tab"/>
          <p:cNvPicPr preferRelativeResize="0"/>
          <p:nvPr/>
        </p:nvPicPr>
        <p:blipFill rotWithShape="1">
          <a:blip r:embed="rId2">
            <a:alphaModFix/>
          </a:blip>
          <a:srcRect b="0" l="0" r="0" t="0"/>
          <a:stretch/>
        </p:blipFill>
        <p:spPr>
          <a:xfrm>
            <a:off x="1325880" y="0"/>
            <a:ext cx="1747524" cy="229209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46" name="Shape 46"/>
        <p:cNvGrpSpPr/>
        <p:nvPr/>
      </p:nvGrpSpPr>
      <p:grpSpPr>
        <a:xfrm>
          <a:off x="0" y="0"/>
          <a:ext cx="0" cy="0"/>
          <a:chOff x="0" y="0"/>
          <a:chExt cx="0" cy="0"/>
        </a:xfrm>
      </p:grpSpPr>
      <p:grpSp>
        <p:nvGrpSpPr>
          <p:cNvPr id="47" name="Google Shape;47;p16"/>
          <p:cNvGrpSpPr/>
          <p:nvPr/>
        </p:nvGrpSpPr>
        <p:grpSpPr>
          <a:xfrm>
            <a:off x="0" y="2514600"/>
            <a:ext cx="12192000" cy="3194035"/>
            <a:chOff x="647402" y="2514600"/>
            <a:chExt cx="10838688" cy="3194035"/>
          </a:xfrm>
        </p:grpSpPr>
        <p:grpSp>
          <p:nvGrpSpPr>
            <p:cNvPr id="48" name="Google Shape;48;p16"/>
            <p:cNvGrpSpPr/>
            <p:nvPr/>
          </p:nvGrpSpPr>
          <p:grpSpPr>
            <a:xfrm>
              <a:off x="647402" y="2514600"/>
              <a:ext cx="10838688" cy="63125"/>
              <a:chOff x="507492" y="1501519"/>
              <a:chExt cx="8129016" cy="63125"/>
            </a:xfrm>
          </p:grpSpPr>
          <p:cxnSp>
            <p:nvCxnSpPr>
              <p:cNvPr id="49" name="Google Shape;49;p16"/>
              <p:cNvCxnSpPr/>
              <p:nvPr/>
            </p:nvCxnSpPr>
            <p:spPr>
              <a:xfrm>
                <a:off x="507492" y="1564644"/>
                <a:ext cx="8129016" cy="0"/>
              </a:xfrm>
              <a:prstGeom prst="straightConnector1">
                <a:avLst/>
              </a:prstGeom>
              <a:noFill/>
              <a:ln cap="flat" cmpd="sng" w="38100">
                <a:solidFill>
                  <a:schemeClr val="dk1"/>
                </a:solidFill>
                <a:prstDash val="solid"/>
                <a:miter lim="800000"/>
                <a:headEnd len="sm" w="sm" type="none"/>
                <a:tailEnd len="sm" w="sm" type="none"/>
              </a:ln>
            </p:spPr>
          </p:cxnSp>
          <p:cxnSp>
            <p:nvCxnSpPr>
              <p:cNvPr id="50" name="Google Shape;50;p16"/>
              <p:cNvCxnSpPr/>
              <p:nvPr/>
            </p:nvCxnSpPr>
            <p:spPr>
              <a:xfrm>
                <a:off x="507492" y="1501519"/>
                <a:ext cx="8129016" cy="0"/>
              </a:xfrm>
              <a:prstGeom prst="straightConnector1">
                <a:avLst/>
              </a:prstGeom>
              <a:noFill/>
              <a:ln cap="flat" cmpd="sng" w="12700">
                <a:solidFill>
                  <a:schemeClr val="dk1"/>
                </a:solidFill>
                <a:prstDash val="solid"/>
                <a:miter lim="800000"/>
                <a:headEnd len="sm" w="sm" type="none"/>
                <a:tailEnd len="sm" w="sm" type="none"/>
              </a:ln>
            </p:spPr>
          </p:cxnSp>
        </p:grpSp>
        <p:sp>
          <p:nvSpPr>
            <p:cNvPr id="51" name="Google Shape;51;p16"/>
            <p:cNvSpPr/>
            <p:nvPr/>
          </p:nvSpPr>
          <p:spPr>
            <a:xfrm>
              <a:off x="647402" y="2640850"/>
              <a:ext cx="10838688" cy="294153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2" name="Google Shape;52;p16"/>
            <p:cNvGrpSpPr/>
            <p:nvPr/>
          </p:nvGrpSpPr>
          <p:grpSpPr>
            <a:xfrm rot="10800000">
              <a:off x="647402" y="5645510"/>
              <a:ext cx="10838688" cy="63125"/>
              <a:chOff x="507492" y="1501519"/>
              <a:chExt cx="8129016" cy="63125"/>
            </a:xfrm>
          </p:grpSpPr>
          <p:cxnSp>
            <p:nvCxnSpPr>
              <p:cNvPr id="53" name="Google Shape;53;p16"/>
              <p:cNvCxnSpPr/>
              <p:nvPr/>
            </p:nvCxnSpPr>
            <p:spPr>
              <a:xfrm>
                <a:off x="507492" y="1564644"/>
                <a:ext cx="8129016" cy="0"/>
              </a:xfrm>
              <a:prstGeom prst="straightConnector1">
                <a:avLst/>
              </a:prstGeom>
              <a:noFill/>
              <a:ln cap="flat" cmpd="sng" w="38100">
                <a:solidFill>
                  <a:schemeClr val="dk1"/>
                </a:solidFill>
                <a:prstDash val="solid"/>
                <a:miter lim="800000"/>
                <a:headEnd len="sm" w="sm" type="none"/>
                <a:tailEnd len="sm" w="sm" type="none"/>
              </a:ln>
            </p:spPr>
          </p:cxnSp>
          <p:cxnSp>
            <p:nvCxnSpPr>
              <p:cNvPr id="54" name="Google Shape;54;p16"/>
              <p:cNvCxnSpPr/>
              <p:nvPr/>
            </p:nvCxnSpPr>
            <p:spPr>
              <a:xfrm>
                <a:off x="507492" y="1501519"/>
                <a:ext cx="8129016" cy="0"/>
              </a:xfrm>
              <a:prstGeom prst="straightConnector1">
                <a:avLst/>
              </a:prstGeom>
              <a:noFill/>
              <a:ln cap="flat" cmpd="sng" w="12700">
                <a:solidFill>
                  <a:schemeClr val="dk1"/>
                </a:solidFill>
                <a:prstDash val="solid"/>
                <a:miter lim="800000"/>
                <a:headEnd len="sm" w="sm" type="none"/>
                <a:tailEnd len="sm" w="sm" type="none"/>
              </a:ln>
            </p:spPr>
          </p:cxnSp>
        </p:grpSp>
      </p:grpSp>
      <p:sp>
        <p:nvSpPr>
          <p:cNvPr id="55" name="Google Shape;55;p16"/>
          <p:cNvSpPr txBox="1"/>
          <p:nvPr>
            <p:ph type="title"/>
          </p:nvPr>
        </p:nvSpPr>
        <p:spPr>
          <a:xfrm>
            <a:off x="1104899" y="2971806"/>
            <a:ext cx="10071099" cy="168415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lt1"/>
              </a:buClr>
              <a:buSzPts val="4400"/>
              <a:buFont typeface="Arial"/>
              <a:buNone/>
              <a:defRPr sz="44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6"/>
          <p:cNvSpPr txBox="1"/>
          <p:nvPr>
            <p:ph idx="1" type="body"/>
          </p:nvPr>
        </p:nvSpPr>
        <p:spPr>
          <a:xfrm>
            <a:off x="1104899" y="4655956"/>
            <a:ext cx="10071099" cy="50975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0"/>
              </a:spcBef>
              <a:spcAft>
                <a:spcPts val="0"/>
              </a:spcAft>
              <a:buClr>
                <a:schemeClr val="lt1"/>
              </a:buClr>
              <a:buSzPts val="1600"/>
              <a:buNone/>
              <a:defRPr sz="1600">
                <a:solidFill>
                  <a:schemeClr val="lt1"/>
                </a:solidFill>
              </a:defRPr>
            </a:lvl1pPr>
            <a:lvl2pPr indent="-228600" lvl="1" marL="914400" algn="l">
              <a:lnSpc>
                <a:spcPct val="90000"/>
              </a:lnSpc>
              <a:spcBef>
                <a:spcPts val="600"/>
              </a:spcBef>
              <a:spcAft>
                <a:spcPts val="0"/>
              </a:spcAft>
              <a:buClr>
                <a:srgbClr val="969391"/>
              </a:buClr>
              <a:buSzPts val="2000"/>
              <a:buNone/>
              <a:defRPr sz="2000">
                <a:solidFill>
                  <a:srgbClr val="969391"/>
                </a:solidFill>
              </a:defRPr>
            </a:lvl2pPr>
            <a:lvl3pPr indent="-228600" lvl="2" marL="1371600" algn="l">
              <a:lnSpc>
                <a:spcPct val="90000"/>
              </a:lnSpc>
              <a:spcBef>
                <a:spcPts val="600"/>
              </a:spcBef>
              <a:spcAft>
                <a:spcPts val="0"/>
              </a:spcAft>
              <a:buClr>
                <a:srgbClr val="969391"/>
              </a:buClr>
              <a:buSzPts val="1800"/>
              <a:buNone/>
              <a:defRPr sz="1800">
                <a:solidFill>
                  <a:srgbClr val="969391"/>
                </a:solidFill>
              </a:defRPr>
            </a:lvl3pPr>
            <a:lvl4pPr indent="-228600" lvl="3" marL="1828800" algn="l">
              <a:lnSpc>
                <a:spcPct val="90000"/>
              </a:lnSpc>
              <a:spcBef>
                <a:spcPts val="600"/>
              </a:spcBef>
              <a:spcAft>
                <a:spcPts val="0"/>
              </a:spcAft>
              <a:buClr>
                <a:srgbClr val="969391"/>
              </a:buClr>
              <a:buSzPts val="1600"/>
              <a:buNone/>
              <a:defRPr sz="1600">
                <a:solidFill>
                  <a:srgbClr val="969391"/>
                </a:solidFill>
              </a:defRPr>
            </a:lvl4pPr>
            <a:lvl5pPr indent="-228600" lvl="4" marL="2286000" algn="l">
              <a:lnSpc>
                <a:spcPct val="90000"/>
              </a:lnSpc>
              <a:spcBef>
                <a:spcPts val="600"/>
              </a:spcBef>
              <a:spcAft>
                <a:spcPts val="0"/>
              </a:spcAft>
              <a:buClr>
                <a:srgbClr val="969391"/>
              </a:buClr>
              <a:buSzPts val="1600"/>
              <a:buNone/>
              <a:defRPr sz="1600">
                <a:solidFill>
                  <a:srgbClr val="969391"/>
                </a:solidFill>
              </a:defRPr>
            </a:lvl5pPr>
            <a:lvl6pPr indent="-228600" lvl="5" marL="2743200" algn="l">
              <a:lnSpc>
                <a:spcPct val="90000"/>
              </a:lnSpc>
              <a:spcBef>
                <a:spcPts val="500"/>
              </a:spcBef>
              <a:spcAft>
                <a:spcPts val="0"/>
              </a:spcAft>
              <a:buClr>
                <a:srgbClr val="969391"/>
              </a:buClr>
              <a:buSzPts val="1600"/>
              <a:buNone/>
              <a:defRPr sz="1600">
                <a:solidFill>
                  <a:srgbClr val="969391"/>
                </a:solidFill>
              </a:defRPr>
            </a:lvl6pPr>
            <a:lvl7pPr indent="-228600" lvl="6" marL="3200400" algn="l">
              <a:lnSpc>
                <a:spcPct val="90000"/>
              </a:lnSpc>
              <a:spcBef>
                <a:spcPts val="500"/>
              </a:spcBef>
              <a:spcAft>
                <a:spcPts val="0"/>
              </a:spcAft>
              <a:buClr>
                <a:srgbClr val="969391"/>
              </a:buClr>
              <a:buSzPts val="1600"/>
              <a:buNone/>
              <a:defRPr sz="1600">
                <a:solidFill>
                  <a:srgbClr val="969391"/>
                </a:solidFill>
              </a:defRPr>
            </a:lvl7pPr>
            <a:lvl8pPr indent="-228600" lvl="7" marL="3657600" algn="l">
              <a:lnSpc>
                <a:spcPct val="90000"/>
              </a:lnSpc>
              <a:spcBef>
                <a:spcPts val="500"/>
              </a:spcBef>
              <a:spcAft>
                <a:spcPts val="0"/>
              </a:spcAft>
              <a:buClr>
                <a:srgbClr val="969391"/>
              </a:buClr>
              <a:buSzPts val="1600"/>
              <a:buNone/>
              <a:defRPr sz="1600">
                <a:solidFill>
                  <a:srgbClr val="969391"/>
                </a:solidFill>
              </a:defRPr>
            </a:lvl8pPr>
            <a:lvl9pPr indent="-228600" lvl="8" marL="4114800" algn="l">
              <a:lnSpc>
                <a:spcPct val="90000"/>
              </a:lnSpc>
              <a:spcBef>
                <a:spcPts val="500"/>
              </a:spcBef>
              <a:spcAft>
                <a:spcPts val="0"/>
              </a:spcAft>
              <a:buClr>
                <a:srgbClr val="969391"/>
              </a:buClr>
              <a:buSzPts val="1600"/>
              <a:buNone/>
              <a:defRPr sz="1600">
                <a:solidFill>
                  <a:srgbClr val="969391"/>
                </a:solidFill>
              </a:defRPr>
            </a:lvl9pPr>
          </a:lstStyle>
          <a:p/>
        </p:txBody>
      </p:sp>
      <p:sp>
        <p:nvSpPr>
          <p:cNvPr id="57" name="Google Shape;57;p16"/>
          <p:cNvSpPr txBox="1"/>
          <p:nvPr>
            <p:ph idx="10" type="dt"/>
          </p:nvPr>
        </p:nvSpPr>
        <p:spPr>
          <a:xfrm>
            <a:off x="1104899" y="6356351"/>
            <a:ext cx="1829559" cy="365125"/>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6"/>
          <p:cNvSpPr txBox="1"/>
          <p:nvPr>
            <p:ph idx="11" type="ftr"/>
          </p:nvPr>
        </p:nvSpPr>
        <p:spPr>
          <a:xfrm>
            <a:off x="2934459" y="6356350"/>
            <a:ext cx="6323082" cy="365126"/>
          </a:xfrm>
          <a:prstGeom prst="rect">
            <a:avLst/>
          </a:prstGeom>
          <a:noFill/>
          <a:ln>
            <a:noFill/>
          </a:ln>
        </p:spPr>
        <p:txBody>
          <a:bodyPr anchorCtr="0" anchor="ctr" bIns="4570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6"/>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0" name="Google Shape;60;p16" title="Ribbon tab"/>
          <p:cNvPicPr preferRelativeResize="0"/>
          <p:nvPr/>
        </p:nvPicPr>
        <p:blipFill rotWithShape="1">
          <a:blip r:embed="rId2">
            <a:alphaModFix/>
          </a:blip>
          <a:srcRect b="0" l="0" r="0" t="0"/>
          <a:stretch/>
        </p:blipFill>
        <p:spPr>
          <a:xfrm>
            <a:off x="1325880" y="0"/>
            <a:ext cx="1783188" cy="297180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 name="Shape 61"/>
        <p:cNvGrpSpPr/>
        <p:nvPr/>
      </p:nvGrpSpPr>
      <p:grpSpPr>
        <a:xfrm>
          <a:off x="0" y="0"/>
          <a:ext cx="0" cy="0"/>
          <a:chOff x="0" y="0"/>
          <a:chExt cx="0" cy="0"/>
        </a:xfrm>
      </p:grpSpPr>
      <p:sp>
        <p:nvSpPr>
          <p:cNvPr id="62" name="Google Shape;62;p17"/>
          <p:cNvSpPr txBox="1"/>
          <p:nvPr>
            <p:ph type="title"/>
          </p:nvPr>
        </p:nvSpPr>
        <p:spPr>
          <a:xfrm>
            <a:off x="1104900" y="76200"/>
            <a:ext cx="9980682" cy="1096962"/>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7"/>
          <p:cNvSpPr txBox="1"/>
          <p:nvPr>
            <p:ph idx="1" type="body"/>
          </p:nvPr>
        </p:nvSpPr>
        <p:spPr>
          <a:xfrm>
            <a:off x="1104900" y="1600200"/>
            <a:ext cx="4914900" cy="4571999"/>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800"/>
              </a:spcBef>
              <a:spcAft>
                <a:spcPts val="0"/>
              </a:spcAft>
              <a:buClr>
                <a:schemeClr val="dk1"/>
              </a:buClr>
              <a:buSzPts val="1800"/>
              <a:buChar char="▪"/>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17500" lvl="4" marL="2286000" algn="l">
              <a:lnSpc>
                <a:spcPct val="90000"/>
              </a:lnSpc>
              <a:spcBef>
                <a:spcPts val="600"/>
              </a:spcBef>
              <a:spcAft>
                <a:spcPts val="0"/>
              </a:spcAft>
              <a:buClr>
                <a:schemeClr val="dk1"/>
              </a:buClr>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500"/>
              </a:spcBef>
              <a:spcAft>
                <a:spcPts val="0"/>
              </a:spcAft>
              <a:buClr>
                <a:schemeClr val="dk1"/>
              </a:buClr>
              <a:buSzPts val="1400"/>
              <a:buChar char="▪"/>
              <a:defRPr/>
            </a:lvl7pPr>
            <a:lvl8pPr indent="-317500" lvl="7" marL="3657600" algn="l">
              <a:lnSpc>
                <a:spcPct val="90000"/>
              </a:lnSpc>
              <a:spcBef>
                <a:spcPts val="500"/>
              </a:spcBef>
              <a:spcAft>
                <a:spcPts val="0"/>
              </a:spcAft>
              <a:buClr>
                <a:schemeClr val="dk1"/>
              </a:buClr>
              <a:buSzPts val="1400"/>
              <a:buChar char="▪"/>
              <a:defRPr/>
            </a:lvl8pPr>
            <a:lvl9pPr indent="-317500" lvl="8" marL="4114800" algn="l">
              <a:lnSpc>
                <a:spcPct val="90000"/>
              </a:lnSpc>
              <a:spcBef>
                <a:spcPts val="500"/>
              </a:spcBef>
              <a:spcAft>
                <a:spcPts val="0"/>
              </a:spcAft>
              <a:buClr>
                <a:schemeClr val="dk1"/>
              </a:buClr>
              <a:buSzPts val="1400"/>
              <a:buChar char="▪"/>
              <a:defRPr/>
            </a:lvl9pPr>
          </a:lstStyle>
          <a:p/>
        </p:txBody>
      </p:sp>
      <p:sp>
        <p:nvSpPr>
          <p:cNvPr id="64" name="Google Shape;64;p17"/>
          <p:cNvSpPr txBox="1"/>
          <p:nvPr>
            <p:ph idx="2" type="body"/>
          </p:nvPr>
        </p:nvSpPr>
        <p:spPr>
          <a:xfrm>
            <a:off x="6172200" y="1600200"/>
            <a:ext cx="4914900" cy="4571999"/>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800"/>
              </a:spcBef>
              <a:spcAft>
                <a:spcPts val="0"/>
              </a:spcAft>
              <a:buClr>
                <a:schemeClr val="dk1"/>
              </a:buClr>
              <a:buSzPts val="1800"/>
              <a:buChar char="▪"/>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17500" lvl="4" marL="2286000" algn="l">
              <a:lnSpc>
                <a:spcPct val="90000"/>
              </a:lnSpc>
              <a:spcBef>
                <a:spcPts val="600"/>
              </a:spcBef>
              <a:spcAft>
                <a:spcPts val="0"/>
              </a:spcAft>
              <a:buClr>
                <a:schemeClr val="dk1"/>
              </a:buClr>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500"/>
              </a:spcBef>
              <a:spcAft>
                <a:spcPts val="0"/>
              </a:spcAft>
              <a:buClr>
                <a:schemeClr val="dk1"/>
              </a:buClr>
              <a:buSzPts val="1400"/>
              <a:buChar char="▪"/>
              <a:defRPr/>
            </a:lvl7pPr>
            <a:lvl8pPr indent="-317500" lvl="7" marL="3657600" algn="l">
              <a:lnSpc>
                <a:spcPct val="90000"/>
              </a:lnSpc>
              <a:spcBef>
                <a:spcPts val="500"/>
              </a:spcBef>
              <a:spcAft>
                <a:spcPts val="0"/>
              </a:spcAft>
              <a:buClr>
                <a:schemeClr val="dk1"/>
              </a:buClr>
              <a:buSzPts val="14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17"/>
          <p:cNvSpPr txBox="1"/>
          <p:nvPr>
            <p:ph idx="10" type="dt"/>
          </p:nvPr>
        </p:nvSpPr>
        <p:spPr>
          <a:xfrm>
            <a:off x="1104899" y="6356351"/>
            <a:ext cx="1829559" cy="365125"/>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7"/>
          <p:cNvSpPr txBox="1"/>
          <p:nvPr>
            <p:ph idx="11" type="ftr"/>
          </p:nvPr>
        </p:nvSpPr>
        <p:spPr>
          <a:xfrm>
            <a:off x="2934459" y="6356350"/>
            <a:ext cx="6323082" cy="365126"/>
          </a:xfrm>
          <a:prstGeom prst="rect">
            <a:avLst/>
          </a:prstGeom>
          <a:noFill/>
          <a:ln>
            <a:noFill/>
          </a:ln>
        </p:spPr>
        <p:txBody>
          <a:bodyPr anchorCtr="0" anchor="ctr" bIns="4570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7"/>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8" name="Shape 68"/>
        <p:cNvGrpSpPr/>
        <p:nvPr/>
      </p:nvGrpSpPr>
      <p:grpSpPr>
        <a:xfrm>
          <a:off x="0" y="0"/>
          <a:ext cx="0" cy="0"/>
          <a:chOff x="0" y="0"/>
          <a:chExt cx="0" cy="0"/>
        </a:xfrm>
      </p:grpSpPr>
      <p:sp>
        <p:nvSpPr>
          <p:cNvPr id="69" name="Google Shape;69;p18"/>
          <p:cNvSpPr txBox="1"/>
          <p:nvPr>
            <p:ph type="title"/>
          </p:nvPr>
        </p:nvSpPr>
        <p:spPr>
          <a:xfrm>
            <a:off x="1104900" y="76200"/>
            <a:ext cx="9980682" cy="1096962"/>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8"/>
          <p:cNvSpPr txBox="1"/>
          <p:nvPr>
            <p:ph idx="1" type="body"/>
          </p:nvPr>
        </p:nvSpPr>
        <p:spPr>
          <a:xfrm>
            <a:off x="1104900" y="1600200"/>
            <a:ext cx="4919472" cy="823912"/>
          </a:xfrm>
          <a:prstGeom prst="rect">
            <a:avLst/>
          </a:prstGeom>
          <a:noFill/>
          <a:ln>
            <a:noFill/>
          </a:ln>
        </p:spPr>
        <p:txBody>
          <a:bodyPr anchorCtr="0" anchor="b" bIns="45700" lIns="0" spcFirstLastPara="1" rIns="0" wrap="square" tIns="45700">
            <a:normAutofit/>
          </a:bodyPr>
          <a:lstStyle>
            <a:lvl1pPr indent="-228600" lvl="0" marL="457200" algn="l">
              <a:lnSpc>
                <a:spcPct val="90000"/>
              </a:lnSpc>
              <a:spcBef>
                <a:spcPts val="0"/>
              </a:spcBef>
              <a:spcAft>
                <a:spcPts val="0"/>
              </a:spcAft>
              <a:buClr>
                <a:schemeClr val="dk1"/>
              </a:buClr>
              <a:buSzPts val="2400"/>
              <a:buNone/>
              <a:defRPr b="1" sz="2400"/>
            </a:lvl1pPr>
            <a:lvl2pPr indent="-228600" lvl="1" marL="914400" algn="l">
              <a:lnSpc>
                <a:spcPct val="90000"/>
              </a:lnSpc>
              <a:spcBef>
                <a:spcPts val="600"/>
              </a:spcBef>
              <a:spcAft>
                <a:spcPts val="0"/>
              </a:spcAft>
              <a:buClr>
                <a:schemeClr val="dk1"/>
              </a:buClr>
              <a:buSzPts val="2000"/>
              <a:buNone/>
              <a:defRPr b="1" sz="2000"/>
            </a:lvl2pPr>
            <a:lvl3pPr indent="-228600" lvl="2" marL="1371600" algn="l">
              <a:lnSpc>
                <a:spcPct val="90000"/>
              </a:lnSpc>
              <a:spcBef>
                <a:spcPts val="600"/>
              </a:spcBef>
              <a:spcAft>
                <a:spcPts val="0"/>
              </a:spcAft>
              <a:buClr>
                <a:schemeClr val="dk1"/>
              </a:buClr>
              <a:buSzPts val="1800"/>
              <a:buNone/>
              <a:defRPr b="1" sz="1800"/>
            </a:lvl3pPr>
            <a:lvl4pPr indent="-228600" lvl="3" marL="1828800" algn="l">
              <a:lnSpc>
                <a:spcPct val="90000"/>
              </a:lnSpc>
              <a:spcBef>
                <a:spcPts val="600"/>
              </a:spcBef>
              <a:spcAft>
                <a:spcPts val="0"/>
              </a:spcAft>
              <a:buClr>
                <a:schemeClr val="dk1"/>
              </a:buClr>
              <a:buSzPts val="1600"/>
              <a:buNone/>
              <a:defRPr b="1" sz="1600"/>
            </a:lvl4pPr>
            <a:lvl5pPr indent="-228600" lvl="4" marL="2286000" algn="l">
              <a:lnSpc>
                <a:spcPct val="90000"/>
              </a:lnSpc>
              <a:spcBef>
                <a:spcPts val="6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 name="Google Shape;71;p18"/>
          <p:cNvSpPr txBox="1"/>
          <p:nvPr>
            <p:ph idx="2" type="body"/>
          </p:nvPr>
        </p:nvSpPr>
        <p:spPr>
          <a:xfrm>
            <a:off x="1104900" y="2424112"/>
            <a:ext cx="4919472" cy="3748088"/>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800"/>
              </a:spcBef>
              <a:spcAft>
                <a:spcPts val="0"/>
              </a:spcAft>
              <a:buClr>
                <a:schemeClr val="dk1"/>
              </a:buClr>
              <a:buSzPts val="1800"/>
              <a:buChar char="▪"/>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8"/>
          <p:cNvSpPr txBox="1"/>
          <p:nvPr>
            <p:ph idx="3" type="body"/>
          </p:nvPr>
        </p:nvSpPr>
        <p:spPr>
          <a:xfrm>
            <a:off x="6166110" y="1600200"/>
            <a:ext cx="4919472" cy="823912"/>
          </a:xfrm>
          <a:prstGeom prst="rect">
            <a:avLst/>
          </a:prstGeom>
          <a:noFill/>
          <a:ln>
            <a:noFill/>
          </a:ln>
        </p:spPr>
        <p:txBody>
          <a:bodyPr anchorCtr="0" anchor="b" bIns="45700" lIns="0" spcFirstLastPara="1" rIns="0" wrap="square" tIns="45700">
            <a:normAutofit/>
          </a:bodyPr>
          <a:lstStyle>
            <a:lvl1pPr indent="-228600" lvl="0" marL="457200" algn="l">
              <a:lnSpc>
                <a:spcPct val="90000"/>
              </a:lnSpc>
              <a:spcBef>
                <a:spcPts val="0"/>
              </a:spcBef>
              <a:spcAft>
                <a:spcPts val="0"/>
              </a:spcAft>
              <a:buClr>
                <a:schemeClr val="dk1"/>
              </a:buClr>
              <a:buSzPts val="2400"/>
              <a:buNone/>
              <a:defRPr b="1" sz="2400"/>
            </a:lvl1pPr>
            <a:lvl2pPr indent="-228600" lvl="1" marL="914400" algn="l">
              <a:lnSpc>
                <a:spcPct val="90000"/>
              </a:lnSpc>
              <a:spcBef>
                <a:spcPts val="600"/>
              </a:spcBef>
              <a:spcAft>
                <a:spcPts val="0"/>
              </a:spcAft>
              <a:buClr>
                <a:schemeClr val="dk1"/>
              </a:buClr>
              <a:buSzPts val="2000"/>
              <a:buNone/>
              <a:defRPr b="1" sz="2000"/>
            </a:lvl2pPr>
            <a:lvl3pPr indent="-228600" lvl="2" marL="1371600" algn="l">
              <a:lnSpc>
                <a:spcPct val="90000"/>
              </a:lnSpc>
              <a:spcBef>
                <a:spcPts val="600"/>
              </a:spcBef>
              <a:spcAft>
                <a:spcPts val="0"/>
              </a:spcAft>
              <a:buClr>
                <a:schemeClr val="dk1"/>
              </a:buClr>
              <a:buSzPts val="1800"/>
              <a:buNone/>
              <a:defRPr b="1" sz="1800"/>
            </a:lvl3pPr>
            <a:lvl4pPr indent="-228600" lvl="3" marL="1828800" algn="l">
              <a:lnSpc>
                <a:spcPct val="90000"/>
              </a:lnSpc>
              <a:spcBef>
                <a:spcPts val="600"/>
              </a:spcBef>
              <a:spcAft>
                <a:spcPts val="0"/>
              </a:spcAft>
              <a:buClr>
                <a:schemeClr val="dk1"/>
              </a:buClr>
              <a:buSzPts val="1600"/>
              <a:buNone/>
              <a:defRPr b="1" sz="1600"/>
            </a:lvl4pPr>
            <a:lvl5pPr indent="-228600" lvl="4" marL="2286000" algn="l">
              <a:lnSpc>
                <a:spcPct val="90000"/>
              </a:lnSpc>
              <a:spcBef>
                <a:spcPts val="6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 name="Google Shape;73;p18"/>
          <p:cNvSpPr txBox="1"/>
          <p:nvPr>
            <p:ph idx="4" type="body"/>
          </p:nvPr>
        </p:nvSpPr>
        <p:spPr>
          <a:xfrm>
            <a:off x="6166110" y="2424112"/>
            <a:ext cx="4919472" cy="3748088"/>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800"/>
              </a:spcBef>
              <a:spcAft>
                <a:spcPts val="0"/>
              </a:spcAft>
              <a:buClr>
                <a:schemeClr val="dk1"/>
              </a:buClr>
              <a:buSzPts val="1800"/>
              <a:buChar char="▪"/>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600"/>
              </a:spcBef>
              <a:spcAft>
                <a:spcPts val="0"/>
              </a:spcAft>
              <a:buClr>
                <a:schemeClr val="dk1"/>
              </a:buClr>
              <a:buSzPts val="1800"/>
              <a:buChar char="▪"/>
              <a:defRPr/>
            </a:lvl3pPr>
            <a:lvl4pPr indent="-342900" lvl="3" marL="1828800" algn="l">
              <a:lnSpc>
                <a:spcPct val="90000"/>
              </a:lnSpc>
              <a:spcBef>
                <a:spcPts val="600"/>
              </a:spcBef>
              <a:spcAft>
                <a:spcPts val="0"/>
              </a:spcAft>
              <a:buClr>
                <a:schemeClr val="dk1"/>
              </a:buClr>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18"/>
          <p:cNvSpPr txBox="1"/>
          <p:nvPr>
            <p:ph idx="10" type="dt"/>
          </p:nvPr>
        </p:nvSpPr>
        <p:spPr>
          <a:xfrm>
            <a:off x="1104899" y="6356351"/>
            <a:ext cx="1829559" cy="365125"/>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8"/>
          <p:cNvSpPr txBox="1"/>
          <p:nvPr>
            <p:ph idx="11" type="ftr"/>
          </p:nvPr>
        </p:nvSpPr>
        <p:spPr>
          <a:xfrm>
            <a:off x="2934459" y="6356350"/>
            <a:ext cx="6323082" cy="365126"/>
          </a:xfrm>
          <a:prstGeom prst="rect">
            <a:avLst/>
          </a:prstGeom>
          <a:noFill/>
          <a:ln>
            <a:noFill/>
          </a:ln>
        </p:spPr>
        <p:txBody>
          <a:bodyPr anchorCtr="0" anchor="ctr" bIns="4570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8"/>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19"/>
          <p:cNvSpPr txBox="1"/>
          <p:nvPr>
            <p:ph type="title"/>
          </p:nvPr>
        </p:nvSpPr>
        <p:spPr>
          <a:xfrm>
            <a:off x="1104900" y="76200"/>
            <a:ext cx="9980682" cy="1096962"/>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9"/>
          <p:cNvSpPr txBox="1"/>
          <p:nvPr>
            <p:ph idx="10" type="dt"/>
          </p:nvPr>
        </p:nvSpPr>
        <p:spPr>
          <a:xfrm>
            <a:off x="1104899" y="6356351"/>
            <a:ext cx="1829559" cy="365125"/>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9"/>
          <p:cNvSpPr txBox="1"/>
          <p:nvPr>
            <p:ph idx="11" type="ftr"/>
          </p:nvPr>
        </p:nvSpPr>
        <p:spPr>
          <a:xfrm>
            <a:off x="2934459" y="6356350"/>
            <a:ext cx="6323082" cy="365126"/>
          </a:xfrm>
          <a:prstGeom prst="rect">
            <a:avLst/>
          </a:prstGeom>
          <a:noFill/>
          <a:ln>
            <a:noFill/>
          </a:ln>
        </p:spPr>
        <p:txBody>
          <a:bodyPr anchorCtr="0" anchor="ctr" bIns="4570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9"/>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82" name="Shape 82"/>
        <p:cNvGrpSpPr/>
        <p:nvPr/>
      </p:nvGrpSpPr>
      <p:grpSpPr>
        <a:xfrm>
          <a:off x="0" y="0"/>
          <a:ext cx="0" cy="0"/>
          <a:chOff x="0" y="0"/>
          <a:chExt cx="0" cy="0"/>
        </a:xfrm>
      </p:grpSpPr>
      <p:sp>
        <p:nvSpPr>
          <p:cNvPr id="83" name="Google Shape;83;p20"/>
          <p:cNvSpPr txBox="1"/>
          <p:nvPr>
            <p:ph idx="10" type="dt"/>
          </p:nvPr>
        </p:nvSpPr>
        <p:spPr>
          <a:xfrm>
            <a:off x="1104899" y="6356351"/>
            <a:ext cx="1829559" cy="365125"/>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0"/>
          <p:cNvSpPr txBox="1"/>
          <p:nvPr>
            <p:ph idx="11" type="ftr"/>
          </p:nvPr>
        </p:nvSpPr>
        <p:spPr>
          <a:xfrm>
            <a:off x="2934459" y="6356350"/>
            <a:ext cx="6323082" cy="365126"/>
          </a:xfrm>
          <a:prstGeom prst="rect">
            <a:avLst/>
          </a:prstGeom>
          <a:noFill/>
          <a:ln>
            <a:noFill/>
          </a:ln>
        </p:spPr>
        <p:txBody>
          <a:bodyPr anchorCtr="0" anchor="ctr" bIns="4570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0"/>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 name="Shape 86"/>
        <p:cNvGrpSpPr/>
        <p:nvPr/>
      </p:nvGrpSpPr>
      <p:grpSpPr>
        <a:xfrm>
          <a:off x="0" y="0"/>
          <a:ext cx="0" cy="0"/>
          <a:chOff x="0" y="0"/>
          <a:chExt cx="0" cy="0"/>
        </a:xfrm>
      </p:grpSpPr>
      <p:sp>
        <p:nvSpPr>
          <p:cNvPr id="87" name="Google Shape;87;p21"/>
          <p:cNvSpPr txBox="1"/>
          <p:nvPr>
            <p:ph type="title"/>
          </p:nvPr>
        </p:nvSpPr>
        <p:spPr>
          <a:xfrm>
            <a:off x="1104900" y="76200"/>
            <a:ext cx="9980682" cy="1096962"/>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21"/>
          <p:cNvSpPr txBox="1"/>
          <p:nvPr>
            <p:ph idx="1" type="body"/>
          </p:nvPr>
        </p:nvSpPr>
        <p:spPr>
          <a:xfrm>
            <a:off x="5641848" y="1600199"/>
            <a:ext cx="5445252" cy="4572001"/>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800"/>
              </a:spcBef>
              <a:spcAft>
                <a:spcPts val="0"/>
              </a:spcAft>
              <a:buClr>
                <a:schemeClr val="dk1"/>
              </a:buClr>
              <a:buSzPts val="2000"/>
              <a:buChar char="▪"/>
              <a:defRPr sz="2000"/>
            </a:lvl1pPr>
            <a:lvl2pPr indent="-330200" lvl="1" marL="914400" algn="l">
              <a:lnSpc>
                <a:spcPct val="90000"/>
              </a:lnSpc>
              <a:spcBef>
                <a:spcPts val="600"/>
              </a:spcBef>
              <a:spcAft>
                <a:spcPts val="0"/>
              </a:spcAft>
              <a:buClr>
                <a:schemeClr val="dk1"/>
              </a:buClr>
              <a:buSzPts val="1600"/>
              <a:buChar char="▪"/>
              <a:defRPr sz="1600"/>
            </a:lvl2pPr>
            <a:lvl3pPr indent="-330200" lvl="2" marL="1371600" algn="l">
              <a:lnSpc>
                <a:spcPct val="90000"/>
              </a:lnSpc>
              <a:spcBef>
                <a:spcPts val="600"/>
              </a:spcBef>
              <a:spcAft>
                <a:spcPts val="0"/>
              </a:spcAft>
              <a:buClr>
                <a:schemeClr val="dk1"/>
              </a:buClr>
              <a:buSzPts val="1600"/>
              <a:buChar char="▪"/>
              <a:defRPr sz="1600"/>
            </a:lvl3pPr>
            <a:lvl4pPr indent="-317500" lvl="3" marL="1828800" algn="l">
              <a:lnSpc>
                <a:spcPct val="90000"/>
              </a:lnSpc>
              <a:spcBef>
                <a:spcPts val="600"/>
              </a:spcBef>
              <a:spcAft>
                <a:spcPts val="0"/>
              </a:spcAft>
              <a:buClr>
                <a:schemeClr val="dk1"/>
              </a:buClr>
              <a:buSzPts val="1400"/>
              <a:buChar char="▪"/>
              <a:defRPr sz="1400"/>
            </a:lvl4pPr>
            <a:lvl5pPr indent="-317500" lvl="4" marL="2286000" algn="l">
              <a:lnSpc>
                <a:spcPct val="90000"/>
              </a:lnSpc>
              <a:spcBef>
                <a:spcPts val="600"/>
              </a:spcBef>
              <a:spcAft>
                <a:spcPts val="0"/>
              </a:spcAft>
              <a:buClr>
                <a:schemeClr val="dk1"/>
              </a:buClr>
              <a:buSzPts val="1400"/>
              <a:buChar char="▪"/>
              <a:defRPr sz="1400"/>
            </a:lvl5pPr>
            <a:lvl6pPr indent="-317500" lvl="5" marL="2743200" algn="l">
              <a:lnSpc>
                <a:spcPct val="90000"/>
              </a:lnSpc>
              <a:spcBef>
                <a:spcPts val="500"/>
              </a:spcBef>
              <a:spcAft>
                <a:spcPts val="0"/>
              </a:spcAft>
              <a:buClr>
                <a:schemeClr val="dk1"/>
              </a:buClr>
              <a:buSzPts val="1400"/>
              <a:buChar char="▪"/>
              <a:defRPr sz="1400"/>
            </a:lvl6pPr>
            <a:lvl7pPr indent="-317500" lvl="6" marL="3200400" algn="l">
              <a:lnSpc>
                <a:spcPct val="90000"/>
              </a:lnSpc>
              <a:spcBef>
                <a:spcPts val="500"/>
              </a:spcBef>
              <a:spcAft>
                <a:spcPts val="0"/>
              </a:spcAft>
              <a:buClr>
                <a:schemeClr val="dk1"/>
              </a:buClr>
              <a:buSzPts val="1400"/>
              <a:buChar char="▪"/>
              <a:defRPr sz="1400"/>
            </a:lvl7pPr>
            <a:lvl8pPr indent="-317500" lvl="7" marL="3657600" algn="l">
              <a:lnSpc>
                <a:spcPct val="90000"/>
              </a:lnSpc>
              <a:spcBef>
                <a:spcPts val="500"/>
              </a:spcBef>
              <a:spcAft>
                <a:spcPts val="0"/>
              </a:spcAft>
              <a:buClr>
                <a:schemeClr val="dk1"/>
              </a:buClr>
              <a:buSzPts val="1400"/>
              <a:buChar char="▪"/>
              <a:defRPr sz="1400"/>
            </a:lvl8pPr>
            <a:lvl9pPr indent="-317500" lvl="8" marL="4114800" algn="l">
              <a:lnSpc>
                <a:spcPct val="90000"/>
              </a:lnSpc>
              <a:spcBef>
                <a:spcPts val="500"/>
              </a:spcBef>
              <a:spcAft>
                <a:spcPts val="0"/>
              </a:spcAft>
              <a:buClr>
                <a:schemeClr val="dk1"/>
              </a:buClr>
              <a:buSzPts val="1400"/>
              <a:buChar char="▪"/>
              <a:defRPr sz="1400"/>
            </a:lvl9pPr>
          </a:lstStyle>
          <a:p/>
        </p:txBody>
      </p:sp>
      <p:sp>
        <p:nvSpPr>
          <p:cNvPr id="89" name="Google Shape;89;p21"/>
          <p:cNvSpPr txBox="1"/>
          <p:nvPr>
            <p:ph idx="2" type="body"/>
          </p:nvPr>
        </p:nvSpPr>
        <p:spPr>
          <a:xfrm>
            <a:off x="1104900" y="1600200"/>
            <a:ext cx="4384548" cy="45720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Clr>
                <a:schemeClr val="dk1"/>
              </a:buClr>
              <a:buSzPts val="1800"/>
              <a:buNone/>
              <a:defRPr sz="1800"/>
            </a:lvl1pPr>
            <a:lvl2pPr indent="-228600" lvl="1" marL="914400" algn="l">
              <a:lnSpc>
                <a:spcPct val="90000"/>
              </a:lnSpc>
              <a:spcBef>
                <a:spcPts val="600"/>
              </a:spcBef>
              <a:spcAft>
                <a:spcPts val="0"/>
              </a:spcAft>
              <a:buClr>
                <a:schemeClr val="dk1"/>
              </a:buClr>
              <a:buSzPts val="1400"/>
              <a:buNone/>
              <a:defRPr sz="1400"/>
            </a:lvl2pPr>
            <a:lvl3pPr indent="-228600" lvl="2" marL="1371600" algn="l">
              <a:lnSpc>
                <a:spcPct val="90000"/>
              </a:lnSpc>
              <a:spcBef>
                <a:spcPts val="600"/>
              </a:spcBef>
              <a:spcAft>
                <a:spcPts val="0"/>
              </a:spcAft>
              <a:buClr>
                <a:schemeClr val="dk1"/>
              </a:buClr>
              <a:buSzPts val="1200"/>
              <a:buNone/>
              <a:defRPr sz="1200"/>
            </a:lvl3pPr>
            <a:lvl4pPr indent="-228600" lvl="3" marL="1828800" algn="l">
              <a:lnSpc>
                <a:spcPct val="90000"/>
              </a:lnSpc>
              <a:spcBef>
                <a:spcPts val="600"/>
              </a:spcBef>
              <a:spcAft>
                <a:spcPts val="0"/>
              </a:spcAft>
              <a:buClr>
                <a:schemeClr val="dk1"/>
              </a:buClr>
              <a:buSzPts val="1000"/>
              <a:buNone/>
              <a:defRPr sz="1000"/>
            </a:lvl4pPr>
            <a:lvl5pPr indent="-228600" lvl="4" marL="2286000" algn="l">
              <a:lnSpc>
                <a:spcPct val="90000"/>
              </a:lnSpc>
              <a:spcBef>
                <a:spcPts val="6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0" name="Google Shape;90;p21"/>
          <p:cNvSpPr txBox="1"/>
          <p:nvPr>
            <p:ph idx="10" type="dt"/>
          </p:nvPr>
        </p:nvSpPr>
        <p:spPr>
          <a:xfrm>
            <a:off x="1104899" y="6356351"/>
            <a:ext cx="1829559" cy="365125"/>
          </a:xfrm>
          <a:prstGeom prst="rect">
            <a:avLst/>
          </a:prstGeom>
          <a:noFill/>
          <a:ln>
            <a:noFill/>
          </a:ln>
        </p:spPr>
        <p:txBody>
          <a:bodyPr anchorCtr="0" anchor="ctr" bIns="45700" lIns="0" spcFirstLastPara="1" rIns="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1"/>
          <p:cNvSpPr txBox="1"/>
          <p:nvPr>
            <p:ph idx="11" type="ftr"/>
          </p:nvPr>
        </p:nvSpPr>
        <p:spPr>
          <a:xfrm>
            <a:off x="2934459" y="6356350"/>
            <a:ext cx="6323082" cy="365126"/>
          </a:xfrm>
          <a:prstGeom prst="rect">
            <a:avLst/>
          </a:prstGeom>
          <a:noFill/>
          <a:ln>
            <a:noFill/>
          </a:ln>
        </p:spPr>
        <p:txBody>
          <a:bodyPr anchorCtr="0" anchor="ctr" bIns="45700" lIns="0" spcFirstLastPara="1" rIns="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1"/>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1104900" y="76200"/>
            <a:ext cx="9980682" cy="1096962"/>
          </a:xfrm>
          <a:prstGeom prst="rect">
            <a:avLst/>
          </a:prstGeom>
          <a:noFill/>
          <a:ln>
            <a:noFill/>
          </a:ln>
        </p:spPr>
        <p:txBody>
          <a:bodyPr anchorCtr="0" anchor="b" bIns="45700" lIns="0" spcFirstLastPara="1" rIns="0" wrap="square" tIns="45700">
            <a:normAutofit/>
          </a:bodyPr>
          <a:lstStyle>
            <a:lvl1pPr lvl="0" marR="0" rtl="0" algn="l">
              <a:lnSpc>
                <a:spcPct val="9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1104900" y="1600200"/>
            <a:ext cx="9982200" cy="457200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8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30200" lvl="1" marL="914400" marR="0" rtl="0" algn="l">
              <a:lnSpc>
                <a:spcPct val="90000"/>
              </a:lnSpc>
              <a:spcBef>
                <a:spcPts val="60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2pPr>
            <a:lvl3pPr indent="-317500" lvl="2" marL="13716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6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5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9pPr>
          </a:lstStyle>
          <a:p/>
        </p:txBody>
      </p:sp>
      <p:sp>
        <p:nvSpPr>
          <p:cNvPr id="12" name="Google Shape;12;p12"/>
          <p:cNvSpPr txBox="1"/>
          <p:nvPr>
            <p:ph idx="10" type="dt"/>
          </p:nvPr>
        </p:nvSpPr>
        <p:spPr>
          <a:xfrm>
            <a:off x="1104899" y="6356351"/>
            <a:ext cx="1829559" cy="365125"/>
          </a:xfrm>
          <a:prstGeom prst="rect">
            <a:avLst/>
          </a:prstGeom>
          <a:noFill/>
          <a:ln>
            <a:noFill/>
          </a:ln>
        </p:spPr>
        <p:txBody>
          <a:bodyPr anchorCtr="0" anchor="ctr" bIns="45700" lIns="0" spcFirstLastPara="1" rIns="0" wrap="square" tIns="45700">
            <a:noAutofit/>
          </a:bodyPr>
          <a:lstStyle>
            <a:lvl1pPr lvl="0" marR="0" rtl="0" algn="l">
              <a:spcBef>
                <a:spcPts val="0"/>
              </a:spcBef>
              <a:spcAft>
                <a:spcPts val="0"/>
              </a:spcAft>
              <a:buSzPts val="1400"/>
              <a:buNone/>
              <a:defRPr b="0" i="0" sz="1200" u="none" cap="none" strike="noStrike">
                <a:solidFill>
                  <a:srgbClr val="3C363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2"/>
          <p:cNvSpPr txBox="1"/>
          <p:nvPr>
            <p:ph idx="11" type="ftr"/>
          </p:nvPr>
        </p:nvSpPr>
        <p:spPr>
          <a:xfrm>
            <a:off x="2934459" y="6356350"/>
            <a:ext cx="6323082" cy="365126"/>
          </a:xfrm>
          <a:prstGeom prst="rect">
            <a:avLst/>
          </a:prstGeom>
          <a:noFill/>
          <a:ln>
            <a:noFill/>
          </a:ln>
        </p:spPr>
        <p:txBody>
          <a:bodyPr anchorCtr="0" anchor="ctr" bIns="45700" lIns="0" spcFirstLastPara="1" rIns="0" wrap="square" tIns="45700">
            <a:noAutofit/>
          </a:bodyPr>
          <a:lstStyle>
            <a:lvl1pPr lvl="0" marR="0" rtl="0" algn="ctr">
              <a:spcBef>
                <a:spcPts val="0"/>
              </a:spcBef>
              <a:spcAft>
                <a:spcPts val="0"/>
              </a:spcAft>
              <a:buSzPts val="1400"/>
              <a:buNone/>
              <a:defRPr b="0" i="0" sz="1200" u="none" cap="none" strike="noStrike">
                <a:solidFill>
                  <a:srgbClr val="3C363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2"/>
          <p:cNvSpPr txBox="1"/>
          <p:nvPr>
            <p:ph idx="12" type="sldNum"/>
          </p:nvPr>
        </p:nvSpPr>
        <p:spPr>
          <a:xfrm>
            <a:off x="9256782" y="6356351"/>
            <a:ext cx="1828800" cy="365125"/>
          </a:xfrm>
          <a:prstGeom prst="rect">
            <a:avLst/>
          </a:prstGeom>
          <a:noFill/>
          <a:ln>
            <a:noFill/>
          </a:ln>
        </p:spPr>
        <p:txBody>
          <a:bodyPr anchorCtr="0" anchor="ctr" bIns="45700" lIns="0" spcFirstLastPara="1" rIns="0" wrap="square" tIns="45700">
            <a:noAutofit/>
          </a:bodyPr>
          <a:lstStyle>
            <a:lvl1pPr indent="0" lvl="0" marL="0" marR="0" rtl="0" algn="r">
              <a:spcBef>
                <a:spcPts val="0"/>
              </a:spcBef>
              <a:buNone/>
              <a:defRPr b="0" i="0" sz="1200" u="none" cap="none" strike="noStrike">
                <a:solidFill>
                  <a:srgbClr val="3C3632"/>
                </a:solidFill>
                <a:latin typeface="Arial"/>
                <a:ea typeface="Arial"/>
                <a:cs typeface="Arial"/>
                <a:sym typeface="Arial"/>
              </a:defRPr>
            </a:lvl1pPr>
            <a:lvl2pPr indent="0" lvl="1" marL="0" marR="0" rtl="0" algn="r">
              <a:spcBef>
                <a:spcPts val="0"/>
              </a:spcBef>
              <a:buNone/>
              <a:defRPr b="0" i="0" sz="1200" u="none" cap="none" strike="noStrike">
                <a:solidFill>
                  <a:srgbClr val="3C3632"/>
                </a:solidFill>
                <a:latin typeface="Arial"/>
                <a:ea typeface="Arial"/>
                <a:cs typeface="Arial"/>
                <a:sym typeface="Arial"/>
              </a:defRPr>
            </a:lvl2pPr>
            <a:lvl3pPr indent="0" lvl="2" marL="0" marR="0" rtl="0" algn="r">
              <a:spcBef>
                <a:spcPts val="0"/>
              </a:spcBef>
              <a:buNone/>
              <a:defRPr b="0" i="0" sz="1200" u="none" cap="none" strike="noStrike">
                <a:solidFill>
                  <a:srgbClr val="3C3632"/>
                </a:solidFill>
                <a:latin typeface="Arial"/>
                <a:ea typeface="Arial"/>
                <a:cs typeface="Arial"/>
                <a:sym typeface="Arial"/>
              </a:defRPr>
            </a:lvl3pPr>
            <a:lvl4pPr indent="0" lvl="3" marL="0" marR="0" rtl="0" algn="r">
              <a:spcBef>
                <a:spcPts val="0"/>
              </a:spcBef>
              <a:buNone/>
              <a:defRPr b="0" i="0" sz="1200" u="none" cap="none" strike="noStrike">
                <a:solidFill>
                  <a:srgbClr val="3C3632"/>
                </a:solidFill>
                <a:latin typeface="Arial"/>
                <a:ea typeface="Arial"/>
                <a:cs typeface="Arial"/>
                <a:sym typeface="Arial"/>
              </a:defRPr>
            </a:lvl4pPr>
            <a:lvl5pPr indent="0" lvl="4" marL="0" marR="0" rtl="0" algn="r">
              <a:spcBef>
                <a:spcPts val="0"/>
              </a:spcBef>
              <a:buNone/>
              <a:defRPr b="0" i="0" sz="1200" u="none" cap="none" strike="noStrike">
                <a:solidFill>
                  <a:srgbClr val="3C3632"/>
                </a:solidFill>
                <a:latin typeface="Arial"/>
                <a:ea typeface="Arial"/>
                <a:cs typeface="Arial"/>
                <a:sym typeface="Arial"/>
              </a:defRPr>
            </a:lvl5pPr>
            <a:lvl6pPr indent="0" lvl="5" marL="0" marR="0" rtl="0" algn="r">
              <a:spcBef>
                <a:spcPts val="0"/>
              </a:spcBef>
              <a:buNone/>
              <a:defRPr b="0" i="0" sz="1200" u="none" cap="none" strike="noStrike">
                <a:solidFill>
                  <a:srgbClr val="3C3632"/>
                </a:solidFill>
                <a:latin typeface="Arial"/>
                <a:ea typeface="Arial"/>
                <a:cs typeface="Arial"/>
                <a:sym typeface="Arial"/>
              </a:defRPr>
            </a:lvl6pPr>
            <a:lvl7pPr indent="0" lvl="6" marL="0" marR="0" rtl="0" algn="r">
              <a:spcBef>
                <a:spcPts val="0"/>
              </a:spcBef>
              <a:buNone/>
              <a:defRPr b="0" i="0" sz="1200" u="none" cap="none" strike="noStrike">
                <a:solidFill>
                  <a:srgbClr val="3C3632"/>
                </a:solidFill>
                <a:latin typeface="Arial"/>
                <a:ea typeface="Arial"/>
                <a:cs typeface="Arial"/>
                <a:sym typeface="Arial"/>
              </a:defRPr>
            </a:lvl7pPr>
            <a:lvl8pPr indent="0" lvl="7" marL="0" marR="0" rtl="0" algn="r">
              <a:spcBef>
                <a:spcPts val="0"/>
              </a:spcBef>
              <a:buNone/>
              <a:defRPr b="0" i="0" sz="1200" u="none" cap="none" strike="noStrike">
                <a:solidFill>
                  <a:srgbClr val="3C3632"/>
                </a:solidFill>
                <a:latin typeface="Arial"/>
                <a:ea typeface="Arial"/>
                <a:cs typeface="Arial"/>
                <a:sym typeface="Arial"/>
              </a:defRPr>
            </a:lvl8pPr>
            <a:lvl9pPr indent="0" lvl="8" marL="0" marR="0" rtl="0" algn="r">
              <a:spcBef>
                <a:spcPts val="0"/>
              </a:spcBef>
              <a:buNone/>
              <a:defRPr b="0" i="0" sz="1200" u="none" cap="none" strike="noStrike">
                <a:solidFill>
                  <a:srgbClr val="3C363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15" name="Google Shape;15;p12"/>
          <p:cNvGrpSpPr/>
          <p:nvPr/>
        </p:nvGrpSpPr>
        <p:grpSpPr>
          <a:xfrm>
            <a:off x="1103376" y="1219201"/>
            <a:ext cx="9985248" cy="84403"/>
            <a:chOff x="1073150" y="1219201"/>
            <a:chExt cx="10058400" cy="63125"/>
          </a:xfrm>
        </p:grpSpPr>
        <p:cxnSp>
          <p:nvCxnSpPr>
            <p:cNvPr id="16" name="Google Shape;16;p12"/>
            <p:cNvCxnSpPr/>
            <p:nvPr/>
          </p:nvCxnSpPr>
          <p:spPr>
            <a:xfrm rot="10800000">
              <a:off x="1073150" y="1219201"/>
              <a:ext cx="10058400" cy="0"/>
            </a:xfrm>
            <a:prstGeom prst="straightConnector1">
              <a:avLst/>
            </a:prstGeom>
            <a:noFill/>
            <a:ln cap="flat" cmpd="sng" w="38100">
              <a:solidFill>
                <a:schemeClr val="dk1"/>
              </a:solidFill>
              <a:prstDash val="solid"/>
              <a:miter lim="800000"/>
              <a:headEnd len="sm" w="sm" type="none"/>
              <a:tailEnd len="sm" w="sm" type="none"/>
            </a:ln>
          </p:spPr>
        </p:cxnSp>
        <p:cxnSp>
          <p:nvCxnSpPr>
            <p:cNvPr id="17" name="Google Shape;17;p12"/>
            <p:cNvCxnSpPr/>
            <p:nvPr/>
          </p:nvCxnSpPr>
          <p:spPr>
            <a:xfrm rot="10800000">
              <a:off x="1073150" y="1282326"/>
              <a:ext cx="10058400" cy="0"/>
            </a:xfrm>
            <a:prstGeom prst="straightConnector1">
              <a:avLst/>
            </a:prstGeom>
            <a:noFill/>
            <a:ln cap="flat" cmpd="sng" w="12700">
              <a:solidFill>
                <a:schemeClr val="dk1"/>
              </a:solidFill>
              <a:prstDash val="solid"/>
              <a:miter lim="800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towardsdatascience.com/deeppicar-part-1-102e03c83f2c" TargetMode="External"/><Relationship Id="rId4" Type="http://schemas.openxmlformats.org/officeDocument/2006/relationships/hyperlink" Target="https://github.com/dctian/DeepPiCa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sp>
        <p:nvSpPr>
          <p:cNvPr id="120" name="Google Shape;120;p1"/>
          <p:cNvSpPr/>
          <p:nvPr/>
        </p:nvSpPr>
        <p:spPr>
          <a:xfrm>
            <a:off x="-1"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1" name="Google Shape;121;p1"/>
          <p:cNvSpPr txBox="1"/>
          <p:nvPr>
            <p:ph type="title"/>
          </p:nvPr>
        </p:nvSpPr>
        <p:spPr>
          <a:xfrm>
            <a:off x="705675" y="206100"/>
            <a:ext cx="7657200" cy="8493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en-US"/>
              <a:t>Automatic lane navigation of a robotic car using deep learning models</a:t>
            </a:r>
            <a:endParaRPr/>
          </a:p>
        </p:txBody>
      </p:sp>
      <p:pic>
        <p:nvPicPr>
          <p:cNvPr id="122" name="Google Shape;122;p1"/>
          <p:cNvPicPr preferRelativeResize="0"/>
          <p:nvPr/>
        </p:nvPicPr>
        <p:blipFill>
          <a:blip r:embed="rId3">
            <a:alphaModFix/>
          </a:blip>
          <a:stretch>
            <a:fillRect/>
          </a:stretch>
        </p:blipFill>
        <p:spPr>
          <a:xfrm>
            <a:off x="756450" y="1230725"/>
            <a:ext cx="7657224" cy="4334775"/>
          </a:xfrm>
          <a:prstGeom prst="rect">
            <a:avLst/>
          </a:prstGeom>
          <a:noFill/>
          <a:ln>
            <a:noFill/>
          </a:ln>
        </p:spPr>
      </p:pic>
      <p:sp>
        <p:nvSpPr>
          <p:cNvPr id="123" name="Google Shape;123;p1"/>
          <p:cNvSpPr txBox="1"/>
          <p:nvPr>
            <p:ph idx="1" type="body"/>
          </p:nvPr>
        </p:nvSpPr>
        <p:spPr>
          <a:xfrm>
            <a:off x="8668575" y="2114275"/>
            <a:ext cx="3520500" cy="2228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a:t>Lakshmikar R Polamreddy           </a:t>
            </a:r>
            <a:endParaRPr/>
          </a:p>
          <a:p>
            <a:pPr indent="0" lvl="0" marL="0" rtl="0" algn="l">
              <a:lnSpc>
                <a:spcPct val="90000"/>
              </a:lnSpc>
              <a:spcBef>
                <a:spcPts val="0"/>
              </a:spcBef>
              <a:spcAft>
                <a:spcPts val="0"/>
              </a:spcAft>
              <a:buClr>
                <a:schemeClr val="dk1"/>
              </a:buClr>
              <a:buSzPts val="2000"/>
              <a:buNone/>
            </a:pPr>
            <a:r>
              <a:rPr lang="en-US"/>
              <a:t>Harsha Koduri             </a:t>
            </a:r>
            <a:endParaRPr/>
          </a:p>
          <a:p>
            <a:pPr indent="0" lvl="0" marL="0" rtl="0" algn="l">
              <a:lnSpc>
                <a:spcPct val="90000"/>
              </a:lnSpc>
              <a:spcBef>
                <a:spcPts val="0"/>
              </a:spcBef>
              <a:spcAft>
                <a:spcPts val="0"/>
              </a:spcAft>
              <a:buClr>
                <a:schemeClr val="dk1"/>
              </a:buClr>
              <a:buSzPts val="2000"/>
              <a:buNone/>
            </a:pPr>
            <a:r>
              <a:rPr lang="en-US"/>
              <a:t>Jatin Kayasth</a:t>
            </a:r>
            <a:endParaRPr/>
          </a:p>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0"/>
              </a:spcBef>
              <a:spcAft>
                <a:spcPts val="0"/>
              </a:spcAft>
              <a:buClr>
                <a:schemeClr val="dk1"/>
              </a:buClr>
              <a:buSzPts val="2000"/>
              <a:buNone/>
            </a:pPr>
            <a:r>
              <a:rPr lang="en-US"/>
              <a:t>AI Final project</a:t>
            </a:r>
            <a:endParaRPr/>
          </a:p>
          <a:p>
            <a:pPr indent="0" lvl="0" marL="0" rtl="0" algn="l">
              <a:lnSpc>
                <a:spcPct val="90000"/>
              </a:lnSpc>
              <a:spcBef>
                <a:spcPts val="0"/>
              </a:spcBef>
              <a:spcAft>
                <a:spcPts val="0"/>
              </a:spcAft>
              <a:buClr>
                <a:schemeClr val="dk1"/>
              </a:buClr>
              <a:buSzPts val="2000"/>
              <a:buNone/>
            </a:pPr>
            <a:r>
              <a:rPr lang="en-US"/>
              <a:t>Dec 18, 2023</a:t>
            </a:r>
            <a:endParaRPr/>
          </a:p>
          <a:p>
            <a:pPr indent="0" lvl="0" marL="0" rtl="0" algn="l">
              <a:lnSpc>
                <a:spcPct val="90000"/>
              </a:lnSpc>
              <a:spcBef>
                <a:spcPts val="0"/>
              </a:spcBef>
              <a:spcAft>
                <a:spcPts val="0"/>
              </a:spcAft>
              <a:buClr>
                <a:schemeClr val="dk1"/>
              </a:buClr>
              <a:buSzPts val="20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sp>
        <p:nvSpPr>
          <p:cNvPr id="202" name="Google Shape;202;p7"/>
          <p:cNvSpPr txBox="1"/>
          <p:nvPr>
            <p:ph type="title"/>
          </p:nvPr>
        </p:nvSpPr>
        <p:spPr>
          <a:xfrm>
            <a:off x="1104900" y="76200"/>
            <a:ext cx="9980682" cy="1096962"/>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dk1"/>
              </a:buClr>
              <a:buSzPts val="5200"/>
              <a:buFont typeface="Arial"/>
              <a:buNone/>
            </a:pPr>
            <a:r>
              <a:rPr lang="en-US" sz="5200"/>
              <a:t>Model training</a:t>
            </a:r>
            <a:endParaRPr/>
          </a:p>
        </p:txBody>
      </p:sp>
      <p:sp>
        <p:nvSpPr>
          <p:cNvPr id="203" name="Google Shape;203;p7"/>
          <p:cNvSpPr txBox="1"/>
          <p:nvPr>
            <p:ph idx="1" type="body"/>
          </p:nvPr>
        </p:nvSpPr>
        <p:spPr>
          <a:xfrm>
            <a:off x="1104900" y="1670050"/>
            <a:ext cx="8184300" cy="4639500"/>
          </a:xfrm>
          <a:prstGeom prst="rect">
            <a:avLst/>
          </a:prstGeom>
          <a:noFill/>
          <a:ln>
            <a:noFill/>
          </a:ln>
        </p:spPr>
        <p:txBody>
          <a:bodyPr anchorCtr="0" anchor="t" bIns="45700" lIns="0" spcFirstLastPara="1" rIns="0" wrap="square" tIns="45700">
            <a:normAutofit lnSpcReduction="10000"/>
          </a:bodyPr>
          <a:lstStyle/>
          <a:p>
            <a:pPr indent="-228600" lvl="0" marL="228600" rtl="0" algn="l">
              <a:lnSpc>
                <a:spcPct val="90000"/>
              </a:lnSpc>
              <a:spcBef>
                <a:spcPts val="0"/>
              </a:spcBef>
              <a:spcAft>
                <a:spcPts val="0"/>
              </a:spcAft>
              <a:buClr>
                <a:schemeClr val="dk1"/>
              </a:buClr>
              <a:buSzPts val="1600"/>
              <a:buFont typeface="Arial "/>
              <a:buChar char="•"/>
            </a:pPr>
            <a:r>
              <a:rPr lang="en-US" sz="1600">
                <a:latin typeface="Times New Roman"/>
                <a:ea typeface="Times New Roman"/>
                <a:cs typeface="Times New Roman"/>
                <a:sym typeface="Times New Roman"/>
              </a:rPr>
              <a:t>Images and respective steering angles collected from the robotic car camera are passed onto the model</a:t>
            </a:r>
            <a:endParaRPr sz="1600">
              <a:latin typeface="Times New Roman"/>
              <a:ea typeface="Times New Roman"/>
              <a:cs typeface="Times New Roman"/>
              <a:sym typeface="Times New Roman"/>
            </a:endParaRPr>
          </a:p>
          <a:p>
            <a:pPr indent="-228600" lvl="0" marL="228600" rtl="0" algn="l">
              <a:lnSpc>
                <a:spcPct val="90000"/>
              </a:lnSpc>
              <a:spcBef>
                <a:spcPts val="1800"/>
              </a:spcBef>
              <a:spcAft>
                <a:spcPts val="0"/>
              </a:spcAft>
              <a:buClr>
                <a:schemeClr val="dk1"/>
              </a:buClr>
              <a:buSzPts val="1600"/>
              <a:buFont typeface="Arial "/>
              <a:buChar char="•"/>
            </a:pPr>
            <a:r>
              <a:rPr lang="en-US" sz="1600">
                <a:latin typeface="Times New Roman"/>
                <a:ea typeface="Times New Roman"/>
                <a:cs typeface="Times New Roman"/>
                <a:sym typeface="Times New Roman"/>
              </a:rPr>
              <a:t>Model training is done using the hyper parameters as shown below.</a:t>
            </a:r>
            <a:endParaRPr sz="1600">
              <a:latin typeface="Times New Roman"/>
              <a:ea typeface="Times New Roman"/>
              <a:cs typeface="Times New Roman"/>
              <a:sym typeface="Times New Roman"/>
            </a:endParaRPr>
          </a:p>
          <a:p>
            <a:pPr indent="0" lvl="0" marL="228600" rtl="0" algn="l">
              <a:lnSpc>
                <a:spcPct val="115000"/>
              </a:lnSpc>
              <a:spcBef>
                <a:spcPts val="0"/>
              </a:spcBef>
              <a:spcAft>
                <a:spcPts val="0"/>
              </a:spcAft>
              <a:buNone/>
            </a:pPr>
            <a:r>
              <a:t/>
            </a:r>
            <a:endParaRPr sz="1600">
              <a:latin typeface="Times New Roman"/>
              <a:ea typeface="Times New Roman"/>
              <a:cs typeface="Times New Roman"/>
              <a:sym typeface="Times New Roman"/>
            </a:endParaRPr>
          </a:p>
          <a:p>
            <a:pPr indent="-279400" lvl="0" marL="914400" rtl="0" algn="l">
              <a:lnSpc>
                <a:spcPct val="115000"/>
              </a:lnSpc>
              <a:spcBef>
                <a:spcPts val="0"/>
              </a:spcBef>
              <a:spcAft>
                <a:spcPts val="0"/>
              </a:spcAft>
              <a:buSzPts val="800"/>
              <a:buFont typeface="Times New Roman"/>
              <a:buChar char="●"/>
            </a:pPr>
            <a:r>
              <a:rPr lang="en-US" sz="1600">
                <a:latin typeface="Times New Roman"/>
                <a:ea typeface="Times New Roman"/>
                <a:cs typeface="Times New Roman"/>
                <a:sym typeface="Times New Roman"/>
              </a:rPr>
              <a:t>Number of epochs: 20</a:t>
            </a:r>
            <a:endParaRPr sz="1600">
              <a:latin typeface="Times New Roman"/>
              <a:ea typeface="Times New Roman"/>
              <a:cs typeface="Times New Roman"/>
              <a:sym typeface="Times New Roman"/>
            </a:endParaRPr>
          </a:p>
          <a:p>
            <a:pPr indent="-279400" lvl="0" marL="914400" rtl="0" algn="l">
              <a:lnSpc>
                <a:spcPct val="115000"/>
              </a:lnSpc>
              <a:spcBef>
                <a:spcPts val="0"/>
              </a:spcBef>
              <a:spcAft>
                <a:spcPts val="0"/>
              </a:spcAft>
              <a:buSzPts val="800"/>
              <a:buFont typeface="Times New Roman"/>
              <a:buChar char="●"/>
            </a:pPr>
            <a:r>
              <a:rPr lang="en-US" sz="1600">
                <a:latin typeface="Times New Roman"/>
                <a:ea typeface="Times New Roman"/>
                <a:cs typeface="Times New Roman"/>
                <a:sym typeface="Times New Roman"/>
              </a:rPr>
              <a:t>Number of steps per epoch: 300 ​</a:t>
            </a:r>
            <a:endParaRPr sz="1600">
              <a:latin typeface="Times New Roman"/>
              <a:ea typeface="Times New Roman"/>
              <a:cs typeface="Times New Roman"/>
              <a:sym typeface="Times New Roman"/>
            </a:endParaRPr>
          </a:p>
          <a:p>
            <a:pPr indent="-279400" lvl="0" marL="914400" rtl="0" algn="l">
              <a:lnSpc>
                <a:spcPct val="115000"/>
              </a:lnSpc>
              <a:spcBef>
                <a:spcPts val="0"/>
              </a:spcBef>
              <a:spcAft>
                <a:spcPts val="0"/>
              </a:spcAft>
              <a:buSzPts val="800"/>
              <a:buFont typeface="Times New Roman"/>
              <a:buChar char="●"/>
            </a:pPr>
            <a:r>
              <a:rPr lang="en-US" sz="1600">
                <a:latin typeface="Times New Roman"/>
                <a:ea typeface="Times New Roman"/>
                <a:cs typeface="Times New Roman"/>
                <a:sym typeface="Times New Roman"/>
              </a:rPr>
              <a:t>Batch size: 100</a:t>
            </a:r>
            <a:endParaRPr sz="1600">
              <a:latin typeface="Times New Roman"/>
              <a:ea typeface="Times New Roman"/>
              <a:cs typeface="Times New Roman"/>
              <a:sym typeface="Times New Roman"/>
            </a:endParaRPr>
          </a:p>
          <a:p>
            <a:pPr indent="-279400" lvl="0" marL="914400" rtl="0" algn="l">
              <a:lnSpc>
                <a:spcPct val="115000"/>
              </a:lnSpc>
              <a:spcBef>
                <a:spcPts val="0"/>
              </a:spcBef>
              <a:spcAft>
                <a:spcPts val="0"/>
              </a:spcAft>
              <a:buSzPts val="800"/>
              <a:buFont typeface="Times New Roman"/>
              <a:buChar char="●"/>
            </a:pPr>
            <a:r>
              <a:rPr lang="en-US" sz="1600">
                <a:latin typeface="Times New Roman"/>
                <a:ea typeface="Times New Roman"/>
                <a:cs typeface="Times New Roman"/>
                <a:sym typeface="Times New Roman"/>
              </a:rPr>
              <a:t>Optimizer: Adam ​</a:t>
            </a:r>
            <a:endParaRPr sz="1600">
              <a:latin typeface="Times New Roman"/>
              <a:ea typeface="Times New Roman"/>
              <a:cs typeface="Times New Roman"/>
              <a:sym typeface="Times New Roman"/>
            </a:endParaRPr>
          </a:p>
          <a:p>
            <a:pPr indent="-279400" lvl="0" marL="914400" rtl="0" algn="l">
              <a:lnSpc>
                <a:spcPct val="115000"/>
              </a:lnSpc>
              <a:spcBef>
                <a:spcPts val="0"/>
              </a:spcBef>
              <a:spcAft>
                <a:spcPts val="0"/>
              </a:spcAft>
              <a:buSzPts val="800"/>
              <a:buFont typeface="Times New Roman"/>
              <a:buChar char="●"/>
            </a:pPr>
            <a:r>
              <a:rPr lang="en-US" sz="1600">
                <a:latin typeface="Times New Roman"/>
                <a:ea typeface="Times New Roman"/>
                <a:cs typeface="Times New Roman"/>
                <a:sym typeface="Times New Roman"/>
              </a:rPr>
              <a:t>Learning rate: 0.001</a:t>
            </a:r>
            <a:endParaRPr sz="1600">
              <a:latin typeface="Times New Roman"/>
              <a:ea typeface="Times New Roman"/>
              <a:cs typeface="Times New Roman"/>
              <a:sym typeface="Times New Roman"/>
            </a:endParaRPr>
          </a:p>
          <a:p>
            <a:pPr indent="-228600" lvl="0" marL="228600" rtl="0" algn="l">
              <a:lnSpc>
                <a:spcPct val="90000"/>
              </a:lnSpc>
              <a:spcBef>
                <a:spcPts val="1800"/>
              </a:spcBef>
              <a:spcAft>
                <a:spcPts val="0"/>
              </a:spcAft>
              <a:buClr>
                <a:schemeClr val="dk1"/>
              </a:buClr>
              <a:buSzPts val="1600"/>
              <a:buFont typeface="Arial "/>
              <a:buChar char="•"/>
            </a:pPr>
            <a:r>
              <a:rPr lang="en-US" sz="1600">
                <a:latin typeface="Times New Roman"/>
                <a:ea typeface="Times New Roman"/>
                <a:cs typeface="Times New Roman"/>
                <a:sym typeface="Times New Roman"/>
              </a:rPr>
              <a:t>Data Augmentation is done by using techniques like zoom, pan, adjusting brightness, crop, random flip, and blur</a:t>
            </a:r>
            <a:endParaRPr sz="1600">
              <a:latin typeface="Times New Roman"/>
              <a:ea typeface="Times New Roman"/>
              <a:cs typeface="Times New Roman"/>
              <a:sym typeface="Times New Roman"/>
            </a:endParaRPr>
          </a:p>
          <a:p>
            <a:pPr indent="-228600" lvl="0" marL="228600" rtl="0" algn="l">
              <a:lnSpc>
                <a:spcPct val="90000"/>
              </a:lnSpc>
              <a:spcBef>
                <a:spcPts val="1800"/>
              </a:spcBef>
              <a:spcAft>
                <a:spcPts val="0"/>
              </a:spcAft>
              <a:buSzPts val="1600"/>
              <a:buFont typeface="Times New Roman"/>
              <a:buChar char="•"/>
            </a:pPr>
            <a:r>
              <a:rPr lang="en-US" sz="1600">
                <a:latin typeface="Times New Roman"/>
                <a:ea typeface="Times New Roman"/>
                <a:cs typeface="Times New Roman"/>
                <a:sym typeface="Times New Roman"/>
              </a:rPr>
              <a:t>Model outputs the predicted steering angle for test images</a:t>
            </a:r>
            <a:endParaRPr sz="1600">
              <a:latin typeface="Times New Roman"/>
              <a:ea typeface="Times New Roman"/>
              <a:cs typeface="Times New Roman"/>
              <a:sym typeface="Times New Roman"/>
            </a:endParaRPr>
          </a:p>
          <a:p>
            <a:pPr indent="-228600" lvl="0" marL="228600" rtl="0" algn="l">
              <a:lnSpc>
                <a:spcPct val="90000"/>
              </a:lnSpc>
              <a:spcBef>
                <a:spcPts val="1800"/>
              </a:spcBef>
              <a:spcAft>
                <a:spcPts val="0"/>
              </a:spcAft>
              <a:buClr>
                <a:schemeClr val="dk1"/>
              </a:buClr>
              <a:buSzPts val="1600"/>
              <a:buFont typeface="Arial "/>
              <a:buChar char="•"/>
            </a:pPr>
            <a:r>
              <a:rPr lang="en-US" sz="1600">
                <a:latin typeface="Times New Roman"/>
                <a:ea typeface="Times New Roman"/>
                <a:cs typeface="Times New Roman"/>
                <a:sym typeface="Times New Roman"/>
              </a:rPr>
              <a:t>Performance metrics: Regression loss in terms of MSE, R-squared value</a:t>
            </a:r>
            <a:endParaRPr sz="1600">
              <a:latin typeface="Times New Roman"/>
              <a:ea typeface="Times New Roman"/>
              <a:cs typeface="Times New Roman"/>
              <a:sym typeface="Times New Roman"/>
            </a:endParaRPr>
          </a:p>
          <a:p>
            <a:pPr indent="-228600" lvl="0" marL="228600" rtl="0" algn="l">
              <a:lnSpc>
                <a:spcPct val="90000"/>
              </a:lnSpc>
              <a:spcBef>
                <a:spcPts val="1800"/>
              </a:spcBef>
              <a:spcAft>
                <a:spcPts val="0"/>
              </a:spcAft>
              <a:buSzPts val="1600"/>
              <a:buFont typeface="Times New Roman"/>
              <a:buChar char="•"/>
            </a:pPr>
            <a:r>
              <a:rPr lang="en-US" sz="1600">
                <a:latin typeface="Times New Roman"/>
                <a:ea typeface="Times New Roman"/>
                <a:cs typeface="Times New Roman"/>
                <a:sym typeface="Times New Roman"/>
              </a:rPr>
              <a:t>Trained both the models (NVIDIA and Our CNN model) for each of the three </a:t>
            </a:r>
            <a:r>
              <a:rPr lang="en-US" sz="1600">
                <a:latin typeface="Times New Roman"/>
                <a:ea typeface="Times New Roman"/>
                <a:cs typeface="Times New Roman"/>
                <a:sym typeface="Times New Roman"/>
              </a:rPr>
              <a:t>datasets</a:t>
            </a:r>
            <a:endParaRPr sz="1600">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g2a63d6dd20a_0_30"/>
          <p:cNvSpPr txBox="1"/>
          <p:nvPr>
            <p:ph type="title"/>
          </p:nvPr>
        </p:nvSpPr>
        <p:spPr>
          <a:xfrm>
            <a:off x="1104900" y="76200"/>
            <a:ext cx="9980700" cy="10971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dk1"/>
              </a:buClr>
              <a:buSzPts val="5200"/>
              <a:buFont typeface="Arial"/>
              <a:buNone/>
            </a:pPr>
            <a:r>
              <a:rPr lang="en-US" sz="5200"/>
              <a:t>Results</a:t>
            </a:r>
            <a:endParaRPr/>
          </a:p>
        </p:txBody>
      </p:sp>
      <p:sp>
        <p:nvSpPr>
          <p:cNvPr id="209" name="Google Shape;209;g2a63d6dd20a_0_30"/>
          <p:cNvSpPr txBox="1"/>
          <p:nvPr>
            <p:ph idx="1" type="body"/>
          </p:nvPr>
        </p:nvSpPr>
        <p:spPr>
          <a:xfrm>
            <a:off x="1037675" y="1712248"/>
            <a:ext cx="4371000" cy="5060100"/>
          </a:xfrm>
          <a:prstGeom prst="rect">
            <a:avLst/>
          </a:prstGeom>
          <a:noFill/>
          <a:ln>
            <a:noFill/>
          </a:ln>
        </p:spPr>
        <p:txBody>
          <a:bodyPr anchorCtr="0" anchor="t" bIns="45700" lIns="0" spcFirstLastPara="1" rIns="0" wrap="square" tIns="45700">
            <a:normAutofit fontScale="92500" lnSpcReduction="20000"/>
          </a:bodyPr>
          <a:lstStyle/>
          <a:p>
            <a:pPr indent="-220980" lvl="0" marL="228600" rtl="0" algn="l">
              <a:lnSpc>
                <a:spcPct val="90000"/>
              </a:lnSpc>
              <a:spcBef>
                <a:spcPts val="1800"/>
              </a:spcBef>
              <a:spcAft>
                <a:spcPts val="0"/>
              </a:spcAft>
              <a:buClr>
                <a:schemeClr val="dk1"/>
              </a:buClr>
              <a:buSzPct val="100000"/>
              <a:buFont typeface="Arial "/>
              <a:buChar char="•"/>
            </a:pPr>
            <a:r>
              <a:rPr lang="en-US" sz="1600">
                <a:latin typeface="Times New Roman"/>
                <a:ea typeface="Times New Roman"/>
                <a:cs typeface="Times New Roman"/>
                <a:sym typeface="Times New Roman"/>
              </a:rPr>
              <a:t>Our results are consolidated and shown in the Table. 2 and Table. 3</a:t>
            </a:r>
            <a:endParaRPr sz="1600">
              <a:latin typeface="Times New Roman"/>
              <a:ea typeface="Times New Roman"/>
              <a:cs typeface="Times New Roman"/>
              <a:sym typeface="Times New Roman"/>
            </a:endParaRPr>
          </a:p>
          <a:p>
            <a:pPr indent="-220980" lvl="0" marL="228600" rtl="0" algn="l">
              <a:lnSpc>
                <a:spcPct val="90000"/>
              </a:lnSpc>
              <a:spcBef>
                <a:spcPts val="1800"/>
              </a:spcBef>
              <a:spcAft>
                <a:spcPts val="0"/>
              </a:spcAft>
              <a:buClr>
                <a:schemeClr val="dk1"/>
              </a:buClr>
              <a:buSzPct val="100000"/>
              <a:buFont typeface="Arial "/>
              <a:buChar char="•"/>
            </a:pPr>
            <a:r>
              <a:rPr lang="en-US" sz="1600">
                <a:latin typeface="Times New Roman"/>
                <a:ea typeface="Times New Roman"/>
                <a:cs typeface="Times New Roman"/>
                <a:sym typeface="Times New Roman"/>
              </a:rPr>
              <a:t>We obtain these results after training the models for 20 epochs and then testing with 20 percent of the data from the images extracted from videos 1, 2, and 3</a:t>
            </a:r>
            <a:endParaRPr sz="1600">
              <a:latin typeface="Times New Roman"/>
              <a:ea typeface="Times New Roman"/>
              <a:cs typeface="Times New Roman"/>
              <a:sym typeface="Times New Roman"/>
            </a:endParaRPr>
          </a:p>
          <a:p>
            <a:pPr indent="-220980" lvl="0" marL="228600" rtl="0" algn="l">
              <a:lnSpc>
                <a:spcPct val="90000"/>
              </a:lnSpc>
              <a:spcBef>
                <a:spcPts val="1800"/>
              </a:spcBef>
              <a:spcAft>
                <a:spcPts val="0"/>
              </a:spcAft>
              <a:buClr>
                <a:schemeClr val="dk1"/>
              </a:buClr>
              <a:buSzPct val="100000"/>
              <a:buFont typeface="Arial "/>
              <a:buChar char="•"/>
            </a:pPr>
            <a:r>
              <a:rPr lang="en-US" sz="1600">
                <a:latin typeface="Times New Roman"/>
                <a:ea typeface="Times New Roman"/>
                <a:cs typeface="Times New Roman"/>
                <a:sym typeface="Times New Roman"/>
              </a:rPr>
              <a:t>We notice that both the models have shown similar performance in terms of R-squared when trained with the images of videos 1 and 2</a:t>
            </a:r>
            <a:endParaRPr sz="1600">
              <a:latin typeface="Times New Roman"/>
              <a:ea typeface="Times New Roman"/>
              <a:cs typeface="Times New Roman"/>
              <a:sym typeface="Times New Roman"/>
            </a:endParaRPr>
          </a:p>
          <a:p>
            <a:pPr indent="-220980" lvl="0" marL="228600" rtl="0" algn="l">
              <a:lnSpc>
                <a:spcPct val="90000"/>
              </a:lnSpc>
              <a:spcBef>
                <a:spcPts val="1800"/>
              </a:spcBef>
              <a:spcAft>
                <a:spcPts val="0"/>
              </a:spcAft>
              <a:buClr>
                <a:schemeClr val="dk1"/>
              </a:buClr>
              <a:buSzPct val="100000"/>
              <a:buFont typeface="Arial "/>
              <a:buChar char="•"/>
            </a:pPr>
            <a:r>
              <a:rPr lang="en-US" sz="1600">
                <a:latin typeface="Times New Roman"/>
                <a:ea typeface="Times New Roman"/>
                <a:cs typeface="Times New Roman"/>
                <a:sym typeface="Times New Roman"/>
              </a:rPr>
              <a:t> Our CNN model outperforms NVIDIA model when combined with images of all the three videos</a:t>
            </a:r>
            <a:endParaRPr sz="1600">
              <a:latin typeface="Times New Roman"/>
              <a:ea typeface="Times New Roman"/>
              <a:cs typeface="Times New Roman"/>
              <a:sym typeface="Times New Roman"/>
            </a:endParaRPr>
          </a:p>
          <a:p>
            <a:pPr indent="-220980" lvl="0" marL="228600" rtl="0" algn="l">
              <a:lnSpc>
                <a:spcPct val="90000"/>
              </a:lnSpc>
              <a:spcBef>
                <a:spcPts val="1800"/>
              </a:spcBef>
              <a:spcAft>
                <a:spcPts val="0"/>
              </a:spcAft>
              <a:buClr>
                <a:schemeClr val="dk1"/>
              </a:buClr>
              <a:buSzPct val="100000"/>
              <a:buFont typeface="Arial "/>
              <a:buChar char="•"/>
            </a:pPr>
            <a:r>
              <a:rPr lang="en-US" sz="1600">
                <a:latin typeface="Times New Roman"/>
                <a:ea typeface="Times New Roman"/>
                <a:cs typeface="Times New Roman"/>
                <a:sym typeface="Times New Roman"/>
              </a:rPr>
              <a:t>However, both the models show relatively poor results in the latter case. It is due to the reason that the loss did not converge in 20 epochs and so, we further train the model for 50 epochs and these results are shown in the Table.Table. 4</a:t>
            </a:r>
            <a:endParaRPr sz="1600">
              <a:latin typeface="Times New Roman"/>
              <a:ea typeface="Times New Roman"/>
              <a:cs typeface="Times New Roman"/>
              <a:sym typeface="Times New Roman"/>
            </a:endParaRPr>
          </a:p>
          <a:p>
            <a:pPr indent="-220980" lvl="0" marL="228600" rtl="0" algn="l">
              <a:lnSpc>
                <a:spcPct val="90000"/>
              </a:lnSpc>
              <a:spcBef>
                <a:spcPts val="1800"/>
              </a:spcBef>
              <a:spcAft>
                <a:spcPts val="0"/>
              </a:spcAft>
              <a:buSzPct val="100000"/>
              <a:buFont typeface="Times New Roman"/>
              <a:buChar char="•"/>
            </a:pPr>
            <a:r>
              <a:rPr lang="en-US" sz="1600">
                <a:latin typeface="Times New Roman"/>
                <a:ea typeface="Times New Roman"/>
                <a:cs typeface="Times New Roman"/>
                <a:sym typeface="Times New Roman"/>
              </a:rPr>
              <a:t>In this case, Our CNN model shows better performance than that of NVIDIA model</a:t>
            </a:r>
            <a:endParaRPr sz="1600">
              <a:latin typeface="Times New Roman"/>
              <a:ea typeface="Times New Roman"/>
              <a:cs typeface="Times New Roman"/>
              <a:sym typeface="Times New Roman"/>
            </a:endParaRPr>
          </a:p>
          <a:p>
            <a:pPr indent="-220980" lvl="0" marL="228600" rtl="0" algn="l">
              <a:lnSpc>
                <a:spcPct val="90000"/>
              </a:lnSpc>
              <a:spcBef>
                <a:spcPts val="1800"/>
              </a:spcBef>
              <a:spcAft>
                <a:spcPts val="0"/>
              </a:spcAft>
              <a:buSzPct val="100000"/>
              <a:buFont typeface="Times New Roman"/>
              <a:buChar char="•"/>
            </a:pPr>
            <a:r>
              <a:rPr lang="en-US" sz="1600">
                <a:latin typeface="Times New Roman"/>
                <a:ea typeface="Times New Roman"/>
                <a:cs typeface="Times New Roman"/>
                <a:sym typeface="Times New Roman"/>
              </a:rPr>
              <a:t>Result video using weights, showing the comparison of deep learning video and openCV video</a:t>
            </a:r>
            <a:endParaRPr sz="1600">
              <a:latin typeface="Times New Roman"/>
              <a:ea typeface="Times New Roman"/>
              <a:cs typeface="Times New Roman"/>
              <a:sym typeface="Times New Roman"/>
            </a:endParaRPr>
          </a:p>
          <a:p>
            <a:pPr indent="0" lvl="0" marL="0" rtl="0" algn="l">
              <a:lnSpc>
                <a:spcPct val="90000"/>
              </a:lnSpc>
              <a:spcBef>
                <a:spcPts val="1800"/>
              </a:spcBef>
              <a:spcAft>
                <a:spcPts val="0"/>
              </a:spcAft>
              <a:buClr>
                <a:schemeClr val="dk1"/>
              </a:buClr>
              <a:buSzPct val="100000"/>
              <a:buFont typeface="Arial"/>
              <a:buNone/>
            </a:pPr>
            <a:r>
              <a:t/>
            </a:r>
            <a:endParaRPr>
              <a:latin typeface="Times New Roman"/>
              <a:ea typeface="Times New Roman"/>
              <a:cs typeface="Times New Roman"/>
              <a:sym typeface="Times New Roman"/>
            </a:endParaRPr>
          </a:p>
        </p:txBody>
      </p:sp>
      <p:pic>
        <p:nvPicPr>
          <p:cNvPr id="210" name="Google Shape;210;g2a63d6dd20a_0_30"/>
          <p:cNvPicPr preferRelativeResize="0"/>
          <p:nvPr/>
        </p:nvPicPr>
        <p:blipFill>
          <a:blip r:embed="rId3">
            <a:alphaModFix/>
          </a:blip>
          <a:stretch>
            <a:fillRect/>
          </a:stretch>
        </p:blipFill>
        <p:spPr>
          <a:xfrm>
            <a:off x="6096000" y="1712250"/>
            <a:ext cx="4873299" cy="1034650"/>
          </a:xfrm>
          <a:prstGeom prst="rect">
            <a:avLst/>
          </a:prstGeom>
          <a:noFill/>
          <a:ln>
            <a:noFill/>
          </a:ln>
        </p:spPr>
      </p:pic>
      <p:pic>
        <p:nvPicPr>
          <p:cNvPr id="211" name="Google Shape;211;g2a63d6dd20a_0_30"/>
          <p:cNvPicPr preferRelativeResize="0"/>
          <p:nvPr/>
        </p:nvPicPr>
        <p:blipFill>
          <a:blip r:embed="rId4">
            <a:alphaModFix/>
          </a:blip>
          <a:stretch>
            <a:fillRect/>
          </a:stretch>
        </p:blipFill>
        <p:spPr>
          <a:xfrm>
            <a:off x="6431150" y="2800400"/>
            <a:ext cx="4274675" cy="826200"/>
          </a:xfrm>
          <a:prstGeom prst="rect">
            <a:avLst/>
          </a:prstGeom>
          <a:noFill/>
          <a:ln>
            <a:noFill/>
          </a:ln>
        </p:spPr>
      </p:pic>
      <p:pic>
        <p:nvPicPr>
          <p:cNvPr id="212" name="Google Shape;212;g2a63d6dd20a_0_30"/>
          <p:cNvPicPr preferRelativeResize="0"/>
          <p:nvPr/>
        </p:nvPicPr>
        <p:blipFill>
          <a:blip r:embed="rId5">
            <a:alphaModFix/>
          </a:blip>
          <a:stretch>
            <a:fillRect/>
          </a:stretch>
        </p:blipFill>
        <p:spPr>
          <a:xfrm>
            <a:off x="6267423" y="3721625"/>
            <a:ext cx="4438401" cy="914025"/>
          </a:xfrm>
          <a:prstGeom prst="rect">
            <a:avLst/>
          </a:prstGeom>
          <a:noFill/>
          <a:ln>
            <a:noFill/>
          </a:ln>
        </p:spPr>
      </p:pic>
      <p:pic>
        <p:nvPicPr>
          <p:cNvPr id="213" name="Google Shape;213;g2a63d6dd20a_0_30"/>
          <p:cNvPicPr preferRelativeResize="0"/>
          <p:nvPr/>
        </p:nvPicPr>
        <p:blipFill>
          <a:blip r:embed="rId6">
            <a:alphaModFix/>
          </a:blip>
          <a:stretch>
            <a:fillRect/>
          </a:stretch>
        </p:blipFill>
        <p:spPr>
          <a:xfrm>
            <a:off x="6095990" y="4806875"/>
            <a:ext cx="2596297" cy="1917550"/>
          </a:xfrm>
          <a:prstGeom prst="rect">
            <a:avLst/>
          </a:prstGeom>
          <a:noFill/>
          <a:ln>
            <a:noFill/>
          </a:ln>
        </p:spPr>
      </p:pic>
      <p:pic>
        <p:nvPicPr>
          <p:cNvPr id="214" name="Google Shape;214;g2a63d6dd20a_0_30"/>
          <p:cNvPicPr preferRelativeResize="0"/>
          <p:nvPr/>
        </p:nvPicPr>
        <p:blipFill>
          <a:blip r:embed="rId7">
            <a:alphaModFix/>
          </a:blip>
          <a:stretch>
            <a:fillRect/>
          </a:stretch>
        </p:blipFill>
        <p:spPr>
          <a:xfrm>
            <a:off x="8844687" y="4788050"/>
            <a:ext cx="2576006" cy="19175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g2a63d6dd20a_0_45"/>
          <p:cNvSpPr txBox="1"/>
          <p:nvPr>
            <p:ph type="title"/>
          </p:nvPr>
        </p:nvSpPr>
        <p:spPr>
          <a:xfrm>
            <a:off x="1104900" y="76200"/>
            <a:ext cx="9980700" cy="10971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dk1"/>
              </a:buClr>
              <a:buSzPts val="5200"/>
              <a:buFont typeface="Arial"/>
              <a:buNone/>
            </a:pPr>
            <a:r>
              <a:rPr lang="en-US" sz="5200"/>
              <a:t>Challenges</a:t>
            </a:r>
            <a:endParaRPr/>
          </a:p>
        </p:txBody>
      </p:sp>
      <p:sp>
        <p:nvSpPr>
          <p:cNvPr id="220" name="Google Shape;220;g2a63d6dd20a_0_45"/>
          <p:cNvSpPr txBox="1"/>
          <p:nvPr>
            <p:ph idx="1" type="body"/>
          </p:nvPr>
        </p:nvSpPr>
        <p:spPr>
          <a:xfrm>
            <a:off x="1037675" y="1712250"/>
            <a:ext cx="9004500" cy="3196500"/>
          </a:xfrm>
          <a:prstGeom prst="rect">
            <a:avLst/>
          </a:prstGeom>
          <a:noFill/>
          <a:ln>
            <a:noFill/>
          </a:ln>
        </p:spPr>
        <p:txBody>
          <a:bodyPr anchorCtr="0" anchor="t" bIns="45700" lIns="0" spcFirstLastPara="1" rIns="0" wrap="square" tIns="45700">
            <a:normAutofit lnSpcReduction="10000"/>
          </a:bodyPr>
          <a:lstStyle/>
          <a:p>
            <a:pPr indent="-254000" lvl="0" marL="228600" rtl="0" algn="l">
              <a:lnSpc>
                <a:spcPct val="90000"/>
              </a:lnSpc>
              <a:spcBef>
                <a:spcPts val="0"/>
              </a:spcBef>
              <a:spcAft>
                <a:spcPts val="0"/>
              </a:spcAft>
              <a:buClr>
                <a:schemeClr val="dk1"/>
              </a:buClr>
              <a:buSzPts val="2000"/>
              <a:buFont typeface="Arial "/>
              <a:buChar char="•"/>
            </a:pPr>
            <a:r>
              <a:rPr lang="en-US">
                <a:latin typeface="Times New Roman"/>
                <a:ea typeface="Times New Roman"/>
                <a:cs typeface="Times New Roman"/>
                <a:sym typeface="Times New Roman"/>
              </a:rPr>
              <a:t>Setting up the front wheels</a:t>
            </a:r>
            <a:endParaRPr/>
          </a:p>
          <a:p>
            <a:pPr indent="-254000" lvl="0" marL="228600" rtl="0" algn="l">
              <a:lnSpc>
                <a:spcPct val="90000"/>
              </a:lnSpc>
              <a:spcBef>
                <a:spcPts val="1800"/>
              </a:spcBef>
              <a:spcAft>
                <a:spcPts val="0"/>
              </a:spcAft>
              <a:buClr>
                <a:schemeClr val="dk1"/>
              </a:buClr>
              <a:buSzPts val="2000"/>
              <a:buFont typeface="Arial "/>
              <a:buChar char="•"/>
            </a:pPr>
            <a:r>
              <a:rPr lang="en-US">
                <a:latin typeface="Times New Roman"/>
                <a:ea typeface="Times New Roman"/>
                <a:cs typeface="Times New Roman"/>
                <a:sym typeface="Times New Roman"/>
              </a:rPr>
              <a:t>Installation of OpenCV and Tensorflow on Raspberry pi</a:t>
            </a:r>
            <a:endParaRPr>
              <a:latin typeface="Times New Roman"/>
              <a:ea typeface="Times New Roman"/>
              <a:cs typeface="Times New Roman"/>
              <a:sym typeface="Times New Roman"/>
            </a:endParaRPr>
          </a:p>
          <a:p>
            <a:pPr indent="-254000" lvl="0" marL="228600" rtl="0" algn="l">
              <a:lnSpc>
                <a:spcPct val="90000"/>
              </a:lnSpc>
              <a:spcBef>
                <a:spcPts val="1800"/>
              </a:spcBef>
              <a:spcAft>
                <a:spcPts val="0"/>
              </a:spcAft>
              <a:buClr>
                <a:schemeClr val="dk1"/>
              </a:buClr>
              <a:buSzPts val="2000"/>
              <a:buFont typeface="Arial "/>
              <a:buChar char="•"/>
            </a:pPr>
            <a:r>
              <a:rPr lang="en-US">
                <a:latin typeface="Times New Roman"/>
                <a:ea typeface="Times New Roman"/>
                <a:cs typeface="Times New Roman"/>
                <a:sym typeface="Times New Roman"/>
              </a:rPr>
              <a:t>Driving the car autonomously using OpenCV</a:t>
            </a:r>
            <a:endParaRPr>
              <a:latin typeface="Times New Roman"/>
              <a:ea typeface="Times New Roman"/>
              <a:cs typeface="Times New Roman"/>
              <a:sym typeface="Times New Roman"/>
            </a:endParaRPr>
          </a:p>
          <a:p>
            <a:pPr indent="-254000" lvl="0" marL="228600" rtl="0" algn="l">
              <a:lnSpc>
                <a:spcPct val="90000"/>
              </a:lnSpc>
              <a:spcBef>
                <a:spcPts val="1800"/>
              </a:spcBef>
              <a:spcAft>
                <a:spcPts val="0"/>
              </a:spcAft>
              <a:buClr>
                <a:schemeClr val="dk1"/>
              </a:buClr>
              <a:buSzPts val="2000"/>
              <a:buFont typeface="Arial "/>
              <a:buChar char="•"/>
            </a:pPr>
            <a:r>
              <a:rPr lang="en-US">
                <a:latin typeface="Times New Roman"/>
                <a:ea typeface="Times New Roman"/>
                <a:cs typeface="Times New Roman"/>
                <a:sym typeface="Times New Roman"/>
              </a:rPr>
              <a:t>Failure of SD card</a:t>
            </a:r>
            <a:endParaRPr>
              <a:latin typeface="Times New Roman"/>
              <a:ea typeface="Times New Roman"/>
              <a:cs typeface="Times New Roman"/>
              <a:sym typeface="Times New Roman"/>
            </a:endParaRPr>
          </a:p>
          <a:p>
            <a:pPr indent="-254000" lvl="0" marL="228600" rtl="0" algn="l">
              <a:lnSpc>
                <a:spcPct val="90000"/>
              </a:lnSpc>
              <a:spcBef>
                <a:spcPts val="1800"/>
              </a:spcBef>
              <a:spcAft>
                <a:spcPts val="0"/>
              </a:spcAft>
              <a:buClr>
                <a:schemeClr val="dk1"/>
              </a:buClr>
              <a:buSzPts val="2000"/>
              <a:buFont typeface="Arial "/>
              <a:buChar char="•"/>
            </a:pPr>
            <a:r>
              <a:rPr lang="en-US">
                <a:latin typeface="Times New Roman"/>
                <a:ea typeface="Times New Roman"/>
                <a:cs typeface="Times New Roman"/>
                <a:sym typeface="Times New Roman"/>
              </a:rPr>
              <a:t>Steering angle calculation</a:t>
            </a:r>
            <a:endParaRPr>
              <a:latin typeface="Times New Roman"/>
              <a:ea typeface="Times New Roman"/>
              <a:cs typeface="Times New Roman"/>
              <a:sym typeface="Times New Roman"/>
            </a:endParaRPr>
          </a:p>
          <a:p>
            <a:pPr indent="-254000" lvl="0" marL="228600" rtl="0" algn="l">
              <a:lnSpc>
                <a:spcPct val="90000"/>
              </a:lnSpc>
              <a:spcBef>
                <a:spcPts val="1800"/>
              </a:spcBef>
              <a:spcAft>
                <a:spcPts val="0"/>
              </a:spcAft>
              <a:buClr>
                <a:schemeClr val="dk1"/>
              </a:buClr>
              <a:buSzPts val="2000"/>
              <a:buFont typeface="Arial "/>
              <a:buChar char="•"/>
            </a:pPr>
            <a:r>
              <a:rPr lang="en-US">
                <a:latin typeface="Times New Roman"/>
                <a:ea typeface="Times New Roman"/>
                <a:cs typeface="Times New Roman"/>
                <a:sym typeface="Times New Roman"/>
              </a:rPr>
              <a:t>Limited training data.</a:t>
            </a:r>
            <a:endParaRPr/>
          </a:p>
          <a:p>
            <a:pPr indent="-101600" lvl="0" marL="228600" rtl="0" algn="l">
              <a:lnSpc>
                <a:spcPct val="90000"/>
              </a:lnSpc>
              <a:spcBef>
                <a:spcPts val="1800"/>
              </a:spcBef>
              <a:spcAft>
                <a:spcPts val="0"/>
              </a:spcAft>
              <a:buClr>
                <a:schemeClr val="dk1"/>
              </a:buClr>
              <a:buSzPts val="2000"/>
              <a:buFont typeface="Arial"/>
              <a:buNone/>
            </a:pPr>
            <a:r>
              <a:t/>
            </a:r>
            <a:endParaRPr>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 name="Shape 225"/>
        <p:cNvGrpSpPr/>
        <p:nvPr/>
      </p:nvGrpSpPr>
      <p:grpSpPr>
        <a:xfrm>
          <a:off x="0" y="0"/>
          <a:ext cx="0" cy="0"/>
          <a:chOff x="0" y="0"/>
          <a:chExt cx="0" cy="0"/>
        </a:xfrm>
      </p:grpSpPr>
      <p:sp>
        <p:nvSpPr>
          <p:cNvPr id="226" name="Google Shape;226;g2a63d6dd20a_0_76"/>
          <p:cNvSpPr txBox="1"/>
          <p:nvPr>
            <p:ph idx="1" type="body"/>
          </p:nvPr>
        </p:nvSpPr>
        <p:spPr>
          <a:xfrm>
            <a:off x="1064225" y="1667826"/>
            <a:ext cx="9797700" cy="1961400"/>
          </a:xfrm>
          <a:prstGeom prst="rect">
            <a:avLst/>
          </a:prstGeom>
          <a:noFill/>
          <a:ln>
            <a:noFill/>
          </a:ln>
        </p:spPr>
        <p:txBody>
          <a:bodyPr anchorCtr="0" anchor="t" bIns="45700" lIns="0" spcFirstLastPara="1" rIns="0" wrap="square" tIns="45700">
            <a:noAutofit/>
          </a:bodyPr>
          <a:lstStyle/>
          <a:p>
            <a:pPr indent="-241300" lvl="0" marL="228600" rtl="0" algn="l">
              <a:lnSpc>
                <a:spcPct val="115000"/>
              </a:lnSpc>
              <a:spcBef>
                <a:spcPts val="0"/>
              </a:spcBef>
              <a:spcAft>
                <a:spcPts val="0"/>
              </a:spcAft>
              <a:buSzPts val="2000"/>
              <a:buFont typeface="Arial"/>
              <a:buChar char="•"/>
            </a:pPr>
            <a:r>
              <a:rPr lang="en-US">
                <a:latin typeface="Times New Roman"/>
                <a:ea typeface="Times New Roman"/>
                <a:cs typeface="Times New Roman"/>
                <a:sym typeface="Times New Roman"/>
              </a:rPr>
              <a:t>Our CNN model with fewer parameters demonstrated similar performance to that of the NVIDIA in terms of R squared value for smaller datasets</a:t>
            </a:r>
            <a:endParaRPr>
              <a:latin typeface="Times New Roman"/>
              <a:ea typeface="Times New Roman"/>
              <a:cs typeface="Times New Roman"/>
              <a:sym typeface="Times New Roman"/>
            </a:endParaRPr>
          </a:p>
          <a:p>
            <a:pPr indent="-228600" lvl="0" marL="228600" rtl="0" algn="l">
              <a:lnSpc>
                <a:spcPct val="115000"/>
              </a:lnSpc>
              <a:spcBef>
                <a:spcPts val="0"/>
              </a:spcBef>
              <a:spcAft>
                <a:spcPts val="0"/>
              </a:spcAft>
              <a:buSzPts val="1800"/>
              <a:buFont typeface="Times New Roman"/>
              <a:buChar char="•"/>
            </a:pPr>
            <a:r>
              <a:rPr lang="en-US">
                <a:latin typeface="Times New Roman"/>
                <a:ea typeface="Times New Roman"/>
                <a:cs typeface="Times New Roman"/>
                <a:sym typeface="Times New Roman"/>
              </a:rPr>
              <a:t>In case of larger datasets, our CNN model outperformed NVIDIA model</a:t>
            </a:r>
            <a:endParaRPr>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a:p>
        </p:txBody>
      </p:sp>
      <p:sp>
        <p:nvSpPr>
          <p:cNvPr id="227" name="Google Shape;227;g2a63d6dd20a_0_76"/>
          <p:cNvSpPr txBox="1"/>
          <p:nvPr/>
        </p:nvSpPr>
        <p:spPr>
          <a:xfrm>
            <a:off x="1026391" y="90055"/>
            <a:ext cx="9980700" cy="1097100"/>
          </a:xfrm>
          <a:prstGeom prst="rect">
            <a:avLst/>
          </a:prstGeom>
          <a:noFill/>
          <a:ln>
            <a:noFill/>
          </a:ln>
        </p:spPr>
        <p:txBody>
          <a:bodyPr anchorCtr="0" anchor="b" bIns="45700" lIns="0" spcFirstLastPara="1" rIns="0" wrap="square" tIns="45700">
            <a:normAutofit/>
          </a:bodyPr>
          <a:lstStyle/>
          <a:p>
            <a:pPr indent="0" lvl="0" marL="0" marR="0" rtl="0" algn="l">
              <a:lnSpc>
                <a:spcPct val="90000"/>
              </a:lnSpc>
              <a:spcBef>
                <a:spcPts val="0"/>
              </a:spcBef>
              <a:spcAft>
                <a:spcPts val="0"/>
              </a:spcAft>
              <a:buClr>
                <a:schemeClr val="dk1"/>
              </a:buClr>
              <a:buSzPts val="5200"/>
              <a:buFont typeface="Arial"/>
              <a:buNone/>
            </a:pPr>
            <a:r>
              <a:rPr lang="en-US" sz="5200">
                <a:solidFill>
                  <a:schemeClr val="dk1"/>
                </a:solidFill>
              </a:rPr>
              <a:t>Conclusions</a:t>
            </a:r>
            <a:endParaRPr sz="2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g2a63d6dd20a_0_60"/>
          <p:cNvSpPr txBox="1"/>
          <p:nvPr>
            <p:ph idx="1" type="body"/>
          </p:nvPr>
        </p:nvSpPr>
        <p:spPr>
          <a:xfrm>
            <a:off x="1026391" y="1524873"/>
            <a:ext cx="9797700" cy="1472400"/>
          </a:xfrm>
          <a:prstGeom prst="rect">
            <a:avLst/>
          </a:prstGeom>
          <a:noFill/>
          <a:ln>
            <a:noFill/>
          </a:ln>
        </p:spPr>
        <p:txBody>
          <a:bodyPr anchorCtr="0" anchor="t" bIns="45700" lIns="0" spcFirstLastPara="1" rIns="0" wrap="square" tIns="45700">
            <a:noAutofit/>
          </a:bodyPr>
          <a:lstStyle/>
          <a:p>
            <a:pPr indent="-330200" lvl="0" marL="342900" rtl="0" algn="l">
              <a:lnSpc>
                <a:spcPct val="90000"/>
              </a:lnSpc>
              <a:spcBef>
                <a:spcPts val="0"/>
              </a:spcBef>
              <a:spcAft>
                <a:spcPts val="0"/>
              </a:spcAft>
              <a:buClr>
                <a:schemeClr val="dk1"/>
              </a:buClr>
              <a:buSzPts val="1800"/>
              <a:buFont typeface="Arial"/>
              <a:buChar char="•"/>
            </a:pPr>
            <a:r>
              <a:rPr lang="en-US" sz="1800">
                <a:latin typeface="Times New Roman"/>
                <a:ea typeface="Times New Roman"/>
                <a:cs typeface="Times New Roman"/>
                <a:sym typeface="Times New Roman"/>
              </a:rPr>
              <a:t>Follow this link for dataset, codes, results and report</a:t>
            </a:r>
            <a:endParaRPr sz="1800">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sz="1800">
              <a:latin typeface="Times New Roman"/>
              <a:ea typeface="Times New Roman"/>
              <a:cs typeface="Times New Roman"/>
              <a:sym typeface="Times New Roman"/>
            </a:endParaRPr>
          </a:p>
          <a:p>
            <a:pPr indent="0" lvl="0" marL="0" rtl="0" algn="l">
              <a:lnSpc>
                <a:spcPct val="90000"/>
              </a:lnSpc>
              <a:spcBef>
                <a:spcPts val="0"/>
              </a:spcBef>
              <a:spcAft>
                <a:spcPts val="0"/>
              </a:spcAft>
              <a:buNone/>
            </a:pPr>
            <a:r>
              <a:rPr b="1" lang="en-US" sz="1600">
                <a:latin typeface="Times New Roman"/>
                <a:ea typeface="Times New Roman"/>
                <a:cs typeface="Times New Roman"/>
                <a:sym typeface="Times New Roman"/>
              </a:rPr>
              <a:t>https://github.com/LakshmikarPolamreddy/Autonomous_lane_navigation_robotic_car_deep_learning_models</a:t>
            </a:r>
            <a:endParaRPr b="1" sz="1600">
              <a:latin typeface="Times New Roman"/>
              <a:ea typeface="Times New Roman"/>
              <a:cs typeface="Times New Roman"/>
              <a:sym typeface="Times New Roman"/>
            </a:endParaRPr>
          </a:p>
        </p:txBody>
      </p:sp>
      <p:sp>
        <p:nvSpPr>
          <p:cNvPr id="234" name="Google Shape;234;g2a63d6dd20a_0_60"/>
          <p:cNvSpPr txBox="1"/>
          <p:nvPr/>
        </p:nvSpPr>
        <p:spPr>
          <a:xfrm>
            <a:off x="1026391" y="90055"/>
            <a:ext cx="9980700" cy="1097100"/>
          </a:xfrm>
          <a:prstGeom prst="rect">
            <a:avLst/>
          </a:prstGeom>
          <a:noFill/>
          <a:ln>
            <a:noFill/>
          </a:ln>
        </p:spPr>
        <p:txBody>
          <a:bodyPr anchorCtr="0" anchor="b" bIns="45700" lIns="0" spcFirstLastPara="1" rIns="0" wrap="square" tIns="45700">
            <a:normAutofit/>
          </a:bodyPr>
          <a:lstStyle/>
          <a:p>
            <a:pPr indent="0" lvl="0" marL="0" marR="0" rtl="0" algn="l">
              <a:lnSpc>
                <a:spcPct val="90000"/>
              </a:lnSpc>
              <a:spcBef>
                <a:spcPts val="0"/>
              </a:spcBef>
              <a:spcAft>
                <a:spcPts val="0"/>
              </a:spcAft>
              <a:buClr>
                <a:schemeClr val="dk1"/>
              </a:buClr>
              <a:buSzPts val="5200"/>
              <a:buFont typeface="Arial"/>
              <a:buNone/>
            </a:pPr>
            <a:r>
              <a:rPr lang="en-US" sz="5200">
                <a:solidFill>
                  <a:schemeClr val="dk1"/>
                </a:solidFill>
              </a:rPr>
              <a:t>Codes and GitHub link</a:t>
            </a:r>
            <a:endParaRPr sz="2800">
              <a:solidFill>
                <a:schemeClr val="dk1"/>
              </a:solidFill>
              <a:latin typeface="Arial"/>
              <a:ea typeface="Arial"/>
              <a:cs typeface="Arial"/>
              <a:sym typeface="Arial"/>
            </a:endParaRPr>
          </a:p>
        </p:txBody>
      </p:sp>
      <p:pic>
        <p:nvPicPr>
          <p:cNvPr id="235" name="Google Shape;235;g2a63d6dd20a_0_60"/>
          <p:cNvPicPr preferRelativeResize="0"/>
          <p:nvPr/>
        </p:nvPicPr>
        <p:blipFill>
          <a:blip r:embed="rId3">
            <a:alphaModFix/>
          </a:blip>
          <a:stretch>
            <a:fillRect/>
          </a:stretch>
        </p:blipFill>
        <p:spPr>
          <a:xfrm>
            <a:off x="5724950" y="2941148"/>
            <a:ext cx="5362143" cy="3031977"/>
          </a:xfrm>
          <a:prstGeom prst="rect">
            <a:avLst/>
          </a:prstGeom>
          <a:noFill/>
          <a:ln cap="flat" cmpd="sng" w="9525">
            <a:solidFill>
              <a:schemeClr val="dk2"/>
            </a:solidFill>
            <a:prstDash val="solid"/>
            <a:round/>
            <a:headEnd len="sm" w="sm" type="none"/>
            <a:tailEnd len="sm" w="sm" type="none"/>
          </a:ln>
        </p:spPr>
      </p:pic>
      <p:sp>
        <p:nvSpPr>
          <p:cNvPr id="236" name="Google Shape;236;g2a63d6dd20a_0_60"/>
          <p:cNvSpPr txBox="1"/>
          <p:nvPr>
            <p:ph idx="1" type="body"/>
          </p:nvPr>
        </p:nvSpPr>
        <p:spPr>
          <a:xfrm>
            <a:off x="1026400" y="2893800"/>
            <a:ext cx="4406400" cy="4023600"/>
          </a:xfrm>
          <a:prstGeom prst="rect">
            <a:avLst/>
          </a:prstGeom>
          <a:noFill/>
          <a:ln>
            <a:noFill/>
          </a:ln>
        </p:spPr>
        <p:txBody>
          <a:bodyPr anchorCtr="0" anchor="t" bIns="45700" lIns="0" spcFirstLastPara="1" rIns="0" wrap="square" tIns="45700">
            <a:normAutofit/>
          </a:bodyPr>
          <a:lstStyle/>
          <a:p>
            <a:pPr indent="-228600" lvl="0" marL="228600" rtl="0" algn="l">
              <a:lnSpc>
                <a:spcPct val="90000"/>
              </a:lnSpc>
              <a:spcBef>
                <a:spcPts val="0"/>
              </a:spcBef>
              <a:spcAft>
                <a:spcPts val="0"/>
              </a:spcAft>
              <a:buClr>
                <a:schemeClr val="dk1"/>
              </a:buClr>
              <a:buSzPts val="1600"/>
              <a:buFont typeface="Arial "/>
              <a:buChar char="•"/>
            </a:pPr>
            <a:r>
              <a:rPr b="1" lang="en-US" sz="1600">
                <a:latin typeface="Times New Roman"/>
                <a:ea typeface="Times New Roman"/>
                <a:cs typeface="Times New Roman"/>
                <a:sym typeface="Times New Roman"/>
              </a:rPr>
              <a:t>Deep learning codes</a:t>
            </a:r>
            <a:r>
              <a:rPr lang="en-US" sz="1600">
                <a:latin typeface="Times New Roman"/>
                <a:ea typeface="Times New Roman"/>
                <a:cs typeface="Times New Roman"/>
                <a:sym typeface="Times New Roman"/>
              </a:rPr>
              <a:t> - contains 8 codes of NVIDIA and our CNN model training</a:t>
            </a:r>
            <a:endParaRPr sz="1600">
              <a:latin typeface="Times New Roman"/>
              <a:ea typeface="Times New Roman"/>
              <a:cs typeface="Times New Roman"/>
              <a:sym typeface="Times New Roman"/>
            </a:endParaRPr>
          </a:p>
          <a:p>
            <a:pPr indent="-228600" lvl="0" marL="228600" rtl="0" algn="l">
              <a:lnSpc>
                <a:spcPct val="90000"/>
              </a:lnSpc>
              <a:spcBef>
                <a:spcPts val="1800"/>
              </a:spcBef>
              <a:spcAft>
                <a:spcPts val="0"/>
              </a:spcAft>
              <a:buClr>
                <a:schemeClr val="dk1"/>
              </a:buClr>
              <a:buSzPts val="1600"/>
              <a:buFont typeface="Arial "/>
              <a:buChar char="•"/>
            </a:pPr>
            <a:r>
              <a:rPr b="1" lang="en-US" sz="1600">
                <a:latin typeface="Times New Roman"/>
                <a:ea typeface="Times New Roman"/>
                <a:cs typeface="Times New Roman"/>
                <a:sym typeface="Times New Roman"/>
              </a:rPr>
              <a:t>deep_pi_car.py</a:t>
            </a:r>
            <a:r>
              <a:rPr lang="en-US" sz="1600">
                <a:latin typeface="Times New Roman"/>
                <a:ea typeface="Times New Roman"/>
                <a:cs typeface="Times New Roman"/>
                <a:sym typeface="Times New Roman"/>
              </a:rPr>
              <a:t> - To drive the sun-founder car</a:t>
            </a:r>
            <a:endParaRPr sz="1600">
              <a:latin typeface="Times New Roman"/>
              <a:ea typeface="Times New Roman"/>
              <a:cs typeface="Times New Roman"/>
              <a:sym typeface="Times New Roman"/>
            </a:endParaRPr>
          </a:p>
          <a:p>
            <a:pPr indent="-215900" lvl="0" marL="228600" rtl="0" algn="l">
              <a:spcBef>
                <a:spcPts val="1800"/>
              </a:spcBef>
              <a:spcAft>
                <a:spcPts val="0"/>
              </a:spcAft>
              <a:buSzPts val="1600"/>
              <a:buFont typeface="Arial "/>
              <a:buChar char="•"/>
            </a:pPr>
            <a:r>
              <a:rPr b="1" lang="en-US" sz="1600">
                <a:latin typeface="Times New Roman"/>
                <a:ea typeface="Times New Roman"/>
                <a:cs typeface="Times New Roman"/>
                <a:sym typeface="Times New Roman"/>
              </a:rPr>
              <a:t>hand_coded_lane_follower</a:t>
            </a:r>
            <a:r>
              <a:rPr b="1" lang="en-US" sz="1600">
                <a:latin typeface="Times New Roman"/>
                <a:ea typeface="Times New Roman"/>
                <a:cs typeface="Times New Roman"/>
                <a:sym typeface="Times New Roman"/>
              </a:rPr>
              <a:t>.py</a:t>
            </a:r>
            <a:r>
              <a:rPr lang="en-US" sz="1600">
                <a:latin typeface="Times New Roman"/>
                <a:ea typeface="Times New Roman"/>
                <a:cs typeface="Times New Roman"/>
                <a:sym typeface="Times New Roman"/>
              </a:rPr>
              <a:t> - For steering angle calculation</a:t>
            </a:r>
            <a:endParaRPr sz="1600">
              <a:latin typeface="Times New Roman"/>
              <a:ea typeface="Times New Roman"/>
              <a:cs typeface="Times New Roman"/>
              <a:sym typeface="Times New Roman"/>
            </a:endParaRPr>
          </a:p>
          <a:p>
            <a:pPr indent="-228600" lvl="0" marL="228600" rtl="0" algn="l">
              <a:lnSpc>
                <a:spcPct val="90000"/>
              </a:lnSpc>
              <a:spcBef>
                <a:spcPts val="1800"/>
              </a:spcBef>
              <a:spcAft>
                <a:spcPts val="0"/>
              </a:spcAft>
              <a:buSzPts val="1600"/>
              <a:buFont typeface="Times New Roman"/>
              <a:buChar char="•"/>
            </a:pPr>
            <a:r>
              <a:rPr b="1" lang="en-US" sz="1600">
                <a:latin typeface="Times New Roman"/>
                <a:ea typeface="Times New Roman"/>
                <a:cs typeface="Times New Roman"/>
                <a:sym typeface="Times New Roman"/>
              </a:rPr>
              <a:t>save_training_data.py</a:t>
            </a:r>
            <a:r>
              <a:rPr lang="en-US" sz="1600">
                <a:latin typeface="Times New Roman"/>
                <a:ea typeface="Times New Roman"/>
                <a:cs typeface="Times New Roman"/>
                <a:sym typeface="Times New Roman"/>
              </a:rPr>
              <a:t> - To create frames from the videos</a:t>
            </a:r>
            <a:endParaRPr sz="1600">
              <a:latin typeface="Times New Roman"/>
              <a:ea typeface="Times New Roman"/>
              <a:cs typeface="Times New Roman"/>
              <a:sym typeface="Times New Roman"/>
            </a:endParaRPr>
          </a:p>
          <a:p>
            <a:pPr indent="-228600" lvl="0" marL="228600" rtl="0" algn="l">
              <a:lnSpc>
                <a:spcPct val="90000"/>
              </a:lnSpc>
              <a:spcBef>
                <a:spcPts val="1800"/>
              </a:spcBef>
              <a:spcAft>
                <a:spcPts val="0"/>
              </a:spcAft>
              <a:buClr>
                <a:schemeClr val="dk1"/>
              </a:buClr>
              <a:buSzPts val="1600"/>
              <a:buFont typeface="Arial "/>
              <a:buChar char="•"/>
            </a:pPr>
            <a:r>
              <a:rPr b="1" lang="en-US" sz="1600">
                <a:latin typeface="Times New Roman"/>
                <a:ea typeface="Times New Roman"/>
                <a:cs typeface="Times New Roman"/>
                <a:sym typeface="Times New Roman"/>
              </a:rPr>
              <a:t>end_to_end_lane_follower.py</a:t>
            </a:r>
            <a:r>
              <a:rPr lang="en-US" sz="1600">
                <a:latin typeface="Times New Roman"/>
                <a:ea typeface="Times New Roman"/>
                <a:cs typeface="Times New Roman"/>
                <a:sym typeface="Times New Roman"/>
              </a:rPr>
              <a:t> - To compare the performance of the deep learning model with </a:t>
            </a:r>
            <a:r>
              <a:rPr lang="en-US" sz="1600">
                <a:latin typeface="Times New Roman"/>
                <a:ea typeface="Times New Roman"/>
                <a:cs typeface="Times New Roman"/>
                <a:sym typeface="Times New Roman"/>
              </a:rPr>
              <a:t>OpenCV</a:t>
            </a:r>
            <a:r>
              <a:rPr lang="en-US" sz="1600">
                <a:latin typeface="Times New Roman"/>
                <a:ea typeface="Times New Roman"/>
                <a:cs typeface="Times New Roman"/>
                <a:sym typeface="Times New Roman"/>
              </a:rPr>
              <a:t> videos by loading the model weight.</a:t>
            </a:r>
            <a:endParaRPr sz="1600">
              <a:latin typeface="Times New Roman"/>
              <a:ea typeface="Times New Roman"/>
              <a:cs typeface="Times New Roman"/>
              <a:sym typeface="Times New Roman"/>
            </a:endParaRPr>
          </a:p>
        </p:txBody>
      </p:sp>
      <p:sp>
        <p:nvSpPr>
          <p:cNvPr id="237" name="Google Shape;237;g2a63d6dd20a_0_60"/>
          <p:cNvSpPr txBox="1"/>
          <p:nvPr>
            <p:ph idx="1" type="body"/>
          </p:nvPr>
        </p:nvSpPr>
        <p:spPr>
          <a:xfrm>
            <a:off x="950200" y="6172199"/>
            <a:ext cx="9797700" cy="503400"/>
          </a:xfrm>
          <a:prstGeom prst="rect">
            <a:avLst/>
          </a:prstGeom>
          <a:noFill/>
          <a:ln>
            <a:noFill/>
          </a:ln>
        </p:spPr>
        <p:txBody>
          <a:bodyPr anchorCtr="0" anchor="t" bIns="45700" lIns="0" spcFirstLastPara="1" rIns="0" wrap="square" tIns="45700">
            <a:noAutofit/>
          </a:bodyPr>
          <a:lstStyle/>
          <a:p>
            <a:pPr indent="-330200" lvl="0" marL="342900" rtl="0" algn="l">
              <a:lnSpc>
                <a:spcPct val="90000"/>
              </a:lnSpc>
              <a:spcBef>
                <a:spcPts val="0"/>
              </a:spcBef>
              <a:spcAft>
                <a:spcPts val="0"/>
              </a:spcAft>
              <a:buClr>
                <a:schemeClr val="dk1"/>
              </a:buClr>
              <a:buSzPts val="1800"/>
              <a:buFont typeface="Arial"/>
              <a:buChar char="•"/>
            </a:pPr>
            <a:r>
              <a:rPr lang="en-US" sz="1800">
                <a:latin typeface="Times New Roman"/>
                <a:ea typeface="Times New Roman"/>
                <a:cs typeface="Times New Roman"/>
                <a:sym typeface="Times New Roman"/>
              </a:rPr>
              <a:t>Reference for the above 4 codes is listed in Ref[3]</a:t>
            </a:r>
            <a:endParaRPr sz="1800">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sz="1800">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b="1" sz="1600">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sp>
        <p:nvSpPr>
          <p:cNvPr id="243" name="Google Shape;243;p8"/>
          <p:cNvSpPr txBox="1"/>
          <p:nvPr>
            <p:ph idx="1" type="body"/>
          </p:nvPr>
        </p:nvSpPr>
        <p:spPr>
          <a:xfrm>
            <a:off x="1117888" y="1536527"/>
            <a:ext cx="9797700" cy="2868600"/>
          </a:xfrm>
          <a:prstGeom prst="rect">
            <a:avLst/>
          </a:prstGeom>
          <a:noFill/>
          <a:ln>
            <a:noFill/>
          </a:ln>
        </p:spPr>
        <p:txBody>
          <a:bodyPr anchorCtr="0" anchor="t" bIns="45700" lIns="0" spcFirstLastPara="1" rIns="0" wrap="square" tIns="45700">
            <a:noAutofit/>
          </a:bodyPr>
          <a:lstStyle/>
          <a:p>
            <a:pPr indent="-241300" lvl="0" marL="228600" rtl="0" algn="l">
              <a:lnSpc>
                <a:spcPct val="115000"/>
              </a:lnSpc>
              <a:spcBef>
                <a:spcPts val="0"/>
              </a:spcBef>
              <a:spcAft>
                <a:spcPts val="0"/>
              </a:spcAft>
              <a:buSzPts val="2000"/>
              <a:buFont typeface="Arial"/>
              <a:buChar char="•"/>
            </a:pPr>
            <a:r>
              <a:rPr lang="en-US">
                <a:latin typeface="Times New Roman"/>
                <a:ea typeface="Times New Roman"/>
                <a:cs typeface="Times New Roman"/>
                <a:sym typeface="Times New Roman"/>
              </a:rPr>
              <a:t>Test the performance of these models by deploying them on the physical robotic car</a:t>
            </a:r>
            <a:endParaRPr>
              <a:latin typeface="Times New Roman"/>
              <a:ea typeface="Times New Roman"/>
              <a:cs typeface="Times New Roman"/>
              <a:sym typeface="Times New Roman"/>
            </a:endParaRPr>
          </a:p>
          <a:p>
            <a:pPr indent="-228600" lvl="0" marL="228600" rtl="0" algn="l">
              <a:lnSpc>
                <a:spcPct val="115000"/>
              </a:lnSpc>
              <a:spcBef>
                <a:spcPts val="0"/>
              </a:spcBef>
              <a:spcAft>
                <a:spcPts val="0"/>
              </a:spcAft>
              <a:buSzPts val="1800"/>
              <a:buFont typeface="Times New Roman"/>
              <a:buChar char="•"/>
            </a:pPr>
            <a:r>
              <a:rPr lang="en-US">
                <a:latin typeface="Times New Roman"/>
                <a:ea typeface="Times New Roman"/>
                <a:cs typeface="Times New Roman"/>
                <a:sym typeface="Times New Roman"/>
              </a:rPr>
              <a:t>Test the performance of these models by generating more training data on multiple tracks</a:t>
            </a:r>
            <a:endParaRPr>
              <a:latin typeface="Times New Roman"/>
              <a:ea typeface="Times New Roman"/>
              <a:cs typeface="Times New Roman"/>
              <a:sym typeface="Times New Roman"/>
            </a:endParaRPr>
          </a:p>
          <a:p>
            <a:pPr indent="-342900" lvl="0" marL="342900" rtl="0" algn="l">
              <a:lnSpc>
                <a:spcPct val="90000"/>
              </a:lnSpc>
              <a:spcBef>
                <a:spcPts val="0"/>
              </a:spcBef>
              <a:spcAft>
                <a:spcPts val="0"/>
              </a:spcAft>
              <a:buClr>
                <a:schemeClr val="dk1"/>
              </a:buClr>
              <a:buSzPts val="2000"/>
              <a:buFont typeface="Arial"/>
              <a:buChar char="•"/>
            </a:pPr>
            <a:r>
              <a:rPr lang="en-US">
                <a:latin typeface="Times New Roman"/>
                <a:ea typeface="Times New Roman"/>
                <a:cs typeface="Times New Roman"/>
                <a:sym typeface="Times New Roman"/>
              </a:rPr>
              <a:t>Extend this work beyond lane navigation to perform traffic sign and pedestrian detection and handling during navigation</a:t>
            </a:r>
            <a:endParaRPr/>
          </a:p>
        </p:txBody>
      </p:sp>
      <p:sp>
        <p:nvSpPr>
          <p:cNvPr id="244" name="Google Shape;244;p8"/>
          <p:cNvSpPr txBox="1"/>
          <p:nvPr/>
        </p:nvSpPr>
        <p:spPr>
          <a:xfrm>
            <a:off x="1026391" y="90055"/>
            <a:ext cx="9980682" cy="1096962"/>
          </a:xfrm>
          <a:prstGeom prst="rect">
            <a:avLst/>
          </a:prstGeom>
          <a:noFill/>
          <a:ln>
            <a:noFill/>
          </a:ln>
        </p:spPr>
        <p:txBody>
          <a:bodyPr anchorCtr="0" anchor="b" bIns="45700" lIns="0" spcFirstLastPara="1" rIns="0" wrap="square" tIns="45700">
            <a:normAutofit/>
          </a:bodyPr>
          <a:lstStyle/>
          <a:p>
            <a:pPr indent="0" lvl="0" marL="0" marR="0" rtl="0" algn="l">
              <a:lnSpc>
                <a:spcPct val="90000"/>
              </a:lnSpc>
              <a:spcBef>
                <a:spcPts val="0"/>
              </a:spcBef>
              <a:spcAft>
                <a:spcPts val="0"/>
              </a:spcAft>
              <a:buClr>
                <a:schemeClr val="dk1"/>
              </a:buClr>
              <a:buSzPts val="5200"/>
              <a:buFont typeface="Arial"/>
              <a:buNone/>
            </a:pPr>
            <a:r>
              <a:rPr lang="en-US" sz="5200">
                <a:solidFill>
                  <a:schemeClr val="dk1"/>
                </a:solidFill>
                <a:latin typeface="Arial"/>
                <a:ea typeface="Arial"/>
                <a:cs typeface="Arial"/>
                <a:sym typeface="Arial"/>
              </a:rPr>
              <a:t>Future work</a:t>
            </a:r>
            <a:endParaRPr sz="2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 name="Shape 249"/>
        <p:cNvGrpSpPr/>
        <p:nvPr/>
      </p:nvGrpSpPr>
      <p:grpSpPr>
        <a:xfrm>
          <a:off x="0" y="0"/>
          <a:ext cx="0" cy="0"/>
          <a:chOff x="0" y="0"/>
          <a:chExt cx="0" cy="0"/>
        </a:xfrm>
      </p:grpSpPr>
      <p:sp>
        <p:nvSpPr>
          <p:cNvPr id="250" name="Google Shape;250;p9"/>
          <p:cNvSpPr txBox="1"/>
          <p:nvPr>
            <p:ph idx="1" type="body"/>
          </p:nvPr>
        </p:nvSpPr>
        <p:spPr>
          <a:xfrm>
            <a:off x="1064225" y="2048826"/>
            <a:ext cx="9984300" cy="2293500"/>
          </a:xfrm>
          <a:prstGeom prst="rect">
            <a:avLst/>
          </a:prstGeom>
          <a:noFill/>
          <a:ln>
            <a:noFill/>
          </a:ln>
        </p:spPr>
        <p:txBody>
          <a:bodyPr anchorCtr="0" anchor="t" bIns="45700" lIns="0" spcFirstLastPara="1" rIns="0" wrap="square" tIns="45700">
            <a:noAutofit/>
          </a:bodyPr>
          <a:lstStyle/>
          <a:p>
            <a:pPr indent="-342900" lvl="0" marL="342900" rtl="0" algn="l">
              <a:lnSpc>
                <a:spcPct val="90000"/>
              </a:lnSpc>
              <a:spcBef>
                <a:spcPts val="0"/>
              </a:spcBef>
              <a:spcAft>
                <a:spcPts val="0"/>
              </a:spcAft>
              <a:buClr>
                <a:schemeClr val="dk1"/>
              </a:buClr>
              <a:buSzPts val="1800"/>
              <a:buAutoNum type="arabicPeriod"/>
            </a:pPr>
            <a:r>
              <a:rPr lang="en-US" sz="1800">
                <a:latin typeface="Times New Roman"/>
                <a:ea typeface="Times New Roman"/>
                <a:cs typeface="Times New Roman"/>
                <a:sym typeface="Times New Roman"/>
              </a:rPr>
              <a:t>Bojarski, M., Del Testa, D., Dworakowski, D., Firner, B., Flepp, B., Goyal, P., ... &amp; Zieba, K. (2016). End to end learning for self-driving cars. arXiv preprint arXiv:1604.07316.</a:t>
            </a:r>
            <a:endParaRPr/>
          </a:p>
          <a:p>
            <a:pPr indent="-342900" lvl="0" marL="342900" rtl="0" algn="l">
              <a:lnSpc>
                <a:spcPct val="90000"/>
              </a:lnSpc>
              <a:spcBef>
                <a:spcPts val="1800"/>
              </a:spcBef>
              <a:spcAft>
                <a:spcPts val="0"/>
              </a:spcAft>
              <a:buClr>
                <a:schemeClr val="dk1"/>
              </a:buClr>
              <a:buSzPts val="1800"/>
              <a:buAutoNum type="arabicPeriod"/>
            </a:pPr>
            <a:r>
              <a:rPr lang="en-US" sz="1800" u="sng">
                <a:solidFill>
                  <a:schemeClr val="hlink"/>
                </a:solidFill>
                <a:latin typeface="Times New Roman"/>
                <a:ea typeface="Times New Roman"/>
                <a:cs typeface="Times New Roman"/>
                <a:sym typeface="Times New Roman"/>
                <a:hlinkClick r:id="rId3"/>
              </a:rPr>
              <a:t>https://towardsdatascience.com/deeppicar-part-1-102e03c83f2c</a:t>
            </a:r>
            <a:endParaRPr sz="1800">
              <a:latin typeface="Times New Roman"/>
              <a:ea typeface="Times New Roman"/>
              <a:cs typeface="Times New Roman"/>
              <a:sym typeface="Times New Roman"/>
            </a:endParaRPr>
          </a:p>
          <a:p>
            <a:pPr indent="-342900" lvl="0" marL="342900" rtl="0" algn="l">
              <a:lnSpc>
                <a:spcPct val="90000"/>
              </a:lnSpc>
              <a:spcBef>
                <a:spcPts val="1800"/>
              </a:spcBef>
              <a:spcAft>
                <a:spcPts val="0"/>
              </a:spcAft>
              <a:buSzPts val="1800"/>
              <a:buFont typeface="Times New Roman"/>
              <a:buAutoNum type="arabicPeriod"/>
            </a:pPr>
            <a:r>
              <a:rPr lang="en-US" sz="1800" u="sng">
                <a:solidFill>
                  <a:schemeClr val="hlink"/>
                </a:solidFill>
                <a:latin typeface="Times New Roman"/>
                <a:ea typeface="Times New Roman"/>
                <a:cs typeface="Times New Roman"/>
                <a:sym typeface="Times New Roman"/>
                <a:hlinkClick r:id="rId4"/>
              </a:rPr>
              <a:t>https://github.com/dctian/DeepPiCar</a:t>
            </a:r>
            <a:endParaRPr sz="1800">
              <a:latin typeface="Times New Roman"/>
              <a:ea typeface="Times New Roman"/>
              <a:cs typeface="Times New Roman"/>
              <a:sym typeface="Times New Roman"/>
            </a:endParaRPr>
          </a:p>
          <a:p>
            <a:pPr indent="0" lvl="0" marL="0" rtl="0" algn="l">
              <a:lnSpc>
                <a:spcPct val="90000"/>
              </a:lnSpc>
              <a:spcBef>
                <a:spcPts val="1800"/>
              </a:spcBef>
              <a:spcAft>
                <a:spcPts val="0"/>
              </a:spcAft>
              <a:buNone/>
            </a:pPr>
            <a:r>
              <a:t/>
            </a:r>
            <a:endParaRPr sz="1800">
              <a:latin typeface="Times New Roman"/>
              <a:ea typeface="Times New Roman"/>
              <a:cs typeface="Times New Roman"/>
              <a:sym typeface="Times New Roman"/>
            </a:endParaRPr>
          </a:p>
          <a:p>
            <a:pPr indent="0" lvl="0" marL="228600" rtl="0" algn="l">
              <a:lnSpc>
                <a:spcPct val="90000"/>
              </a:lnSpc>
              <a:spcBef>
                <a:spcPts val="1800"/>
              </a:spcBef>
              <a:spcAft>
                <a:spcPts val="0"/>
              </a:spcAft>
              <a:buNone/>
            </a:pPr>
            <a:r>
              <a:t/>
            </a:r>
            <a:endParaRPr sz="1800">
              <a:latin typeface="Times New Roman"/>
              <a:ea typeface="Times New Roman"/>
              <a:cs typeface="Times New Roman"/>
              <a:sym typeface="Times New Roman"/>
            </a:endParaRPr>
          </a:p>
          <a:p>
            <a:pPr indent="0" lvl="0" marL="0" rtl="0" algn="l">
              <a:lnSpc>
                <a:spcPct val="90000"/>
              </a:lnSpc>
              <a:spcBef>
                <a:spcPts val="18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251" name="Google Shape;251;p9"/>
          <p:cNvSpPr txBox="1"/>
          <p:nvPr/>
        </p:nvSpPr>
        <p:spPr>
          <a:xfrm>
            <a:off x="1026391" y="90055"/>
            <a:ext cx="9980682" cy="1096962"/>
          </a:xfrm>
          <a:prstGeom prst="rect">
            <a:avLst/>
          </a:prstGeom>
          <a:noFill/>
          <a:ln>
            <a:noFill/>
          </a:ln>
        </p:spPr>
        <p:txBody>
          <a:bodyPr anchorCtr="0" anchor="b" bIns="45700" lIns="0" spcFirstLastPara="1" rIns="0" wrap="square" tIns="45700">
            <a:normAutofit/>
          </a:bodyPr>
          <a:lstStyle/>
          <a:p>
            <a:pPr indent="0" lvl="0" marL="0" marR="0" rtl="0" algn="l">
              <a:lnSpc>
                <a:spcPct val="90000"/>
              </a:lnSpc>
              <a:spcBef>
                <a:spcPts val="0"/>
              </a:spcBef>
              <a:spcAft>
                <a:spcPts val="0"/>
              </a:spcAft>
              <a:buClr>
                <a:schemeClr val="dk1"/>
              </a:buClr>
              <a:buSzPts val="5200"/>
              <a:buFont typeface="Arial"/>
              <a:buNone/>
            </a:pPr>
            <a:r>
              <a:rPr lang="en-US" sz="5200">
                <a:solidFill>
                  <a:schemeClr val="dk1"/>
                </a:solidFill>
                <a:latin typeface="Arial"/>
                <a:ea typeface="Arial"/>
                <a:cs typeface="Arial"/>
                <a:sym typeface="Arial"/>
              </a:rPr>
              <a:t>References</a:t>
            </a:r>
            <a:endParaRPr sz="2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10"/>
          <p:cNvSpPr txBox="1"/>
          <p:nvPr>
            <p:ph idx="1" type="body"/>
          </p:nvPr>
        </p:nvSpPr>
        <p:spPr>
          <a:xfrm>
            <a:off x="4687046" y="2979790"/>
            <a:ext cx="3381499" cy="753204"/>
          </a:xfrm>
          <a:prstGeom prst="rect">
            <a:avLst/>
          </a:prstGeom>
          <a:noFill/>
          <a:ln>
            <a:noFill/>
          </a:ln>
        </p:spPr>
        <p:txBody>
          <a:bodyPr anchorCtr="0" anchor="t" bIns="45700" lIns="0" spcFirstLastPara="1" rIns="0" wrap="square" tIns="45700">
            <a:normAutofit lnSpcReduction="10000"/>
          </a:bodyPr>
          <a:lstStyle/>
          <a:p>
            <a:pPr indent="0" lvl="0" marL="0" rtl="0" algn="l">
              <a:lnSpc>
                <a:spcPct val="90000"/>
              </a:lnSpc>
              <a:spcBef>
                <a:spcPts val="0"/>
              </a:spcBef>
              <a:spcAft>
                <a:spcPts val="0"/>
              </a:spcAft>
              <a:buClr>
                <a:schemeClr val="dk1"/>
              </a:buClr>
              <a:buSzPts val="5200"/>
              <a:buNone/>
            </a:pPr>
            <a:r>
              <a:rPr lang="en-US" sz="5200">
                <a:latin typeface="Arial"/>
                <a:ea typeface="Arial"/>
                <a:cs typeface="Arial"/>
                <a:sym typeface="Arial"/>
              </a:rPr>
              <a:t>Questions</a:t>
            </a:r>
            <a:r>
              <a:rPr lang="en-US" sz="4000"/>
              <a:t>?</a:t>
            </a:r>
            <a:endParaRPr/>
          </a:p>
          <a:p>
            <a:pPr indent="0" lvl="0" marL="0" rtl="0" algn="l">
              <a:lnSpc>
                <a:spcPct val="90000"/>
              </a:lnSpc>
              <a:spcBef>
                <a:spcPts val="1800"/>
              </a:spcBef>
              <a:spcAft>
                <a:spcPts val="0"/>
              </a:spcAft>
              <a:buClr>
                <a:schemeClr val="dk1"/>
              </a:buClr>
              <a:buSzPts val="4000"/>
              <a:buNone/>
            </a:pPr>
            <a:r>
              <a:t/>
            </a:r>
            <a:endParaRPr sz="40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 name="Shape 262"/>
        <p:cNvGrpSpPr/>
        <p:nvPr/>
      </p:nvGrpSpPr>
      <p:grpSpPr>
        <a:xfrm>
          <a:off x="0" y="0"/>
          <a:ext cx="0" cy="0"/>
          <a:chOff x="0" y="0"/>
          <a:chExt cx="0" cy="0"/>
        </a:xfrm>
      </p:grpSpPr>
      <p:sp>
        <p:nvSpPr>
          <p:cNvPr id="263" name="Google Shape;263;p11"/>
          <p:cNvSpPr txBox="1"/>
          <p:nvPr>
            <p:ph idx="1" type="body"/>
          </p:nvPr>
        </p:nvSpPr>
        <p:spPr>
          <a:xfrm>
            <a:off x="4235857" y="3362805"/>
            <a:ext cx="3381499" cy="900546"/>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Clr>
                <a:schemeClr val="dk1"/>
              </a:buClr>
              <a:buSzPts val="5200"/>
              <a:buNone/>
            </a:pPr>
            <a:r>
              <a:rPr lang="en-US" sz="5200">
                <a:latin typeface="Arial"/>
                <a:ea typeface="Arial"/>
                <a:cs typeface="Arial"/>
                <a:sym typeface="Arial"/>
              </a:rPr>
              <a:t>Thank you!</a:t>
            </a:r>
            <a:endParaRPr/>
          </a:p>
          <a:p>
            <a:pPr indent="0" lvl="0" marL="0" rtl="0" algn="l">
              <a:lnSpc>
                <a:spcPct val="90000"/>
              </a:lnSpc>
              <a:spcBef>
                <a:spcPts val="1800"/>
              </a:spcBef>
              <a:spcAft>
                <a:spcPts val="0"/>
              </a:spcAft>
              <a:buClr>
                <a:schemeClr val="dk1"/>
              </a:buClr>
              <a:buSzPts val="4000"/>
              <a:buNone/>
            </a:pPr>
            <a:r>
              <a:t/>
            </a:r>
            <a:endParaRPr sz="40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2"/>
          <p:cNvSpPr txBox="1"/>
          <p:nvPr>
            <p:ph type="title"/>
          </p:nvPr>
        </p:nvSpPr>
        <p:spPr>
          <a:xfrm>
            <a:off x="1104900" y="76200"/>
            <a:ext cx="9980682" cy="1096962"/>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dk1"/>
              </a:buClr>
              <a:buSzPts val="5200"/>
              <a:buFont typeface="Arial"/>
              <a:buNone/>
            </a:pPr>
            <a:r>
              <a:rPr lang="en-US" sz="5200"/>
              <a:t>Agenda</a:t>
            </a:r>
            <a:endParaRPr/>
          </a:p>
        </p:txBody>
      </p:sp>
      <p:sp>
        <p:nvSpPr>
          <p:cNvPr id="129" name="Google Shape;129;p2"/>
          <p:cNvSpPr txBox="1"/>
          <p:nvPr>
            <p:ph idx="1" type="body"/>
          </p:nvPr>
        </p:nvSpPr>
        <p:spPr>
          <a:xfrm>
            <a:off x="1104900" y="1600200"/>
            <a:ext cx="3090600" cy="4706700"/>
          </a:xfrm>
          <a:prstGeom prst="rect">
            <a:avLst/>
          </a:prstGeom>
          <a:noFill/>
          <a:ln>
            <a:noFill/>
          </a:ln>
        </p:spPr>
        <p:txBody>
          <a:bodyPr anchorCtr="0" anchor="t" bIns="45700" lIns="0" spcFirstLastPara="1" rIns="0" wrap="square" tIns="45700">
            <a:normAutofit/>
          </a:bodyPr>
          <a:lstStyle/>
          <a:p>
            <a:pPr indent="-228600" lvl="0" marL="228600" rtl="0" algn="l">
              <a:lnSpc>
                <a:spcPct val="90000"/>
              </a:lnSpc>
              <a:spcBef>
                <a:spcPts val="0"/>
              </a:spcBef>
              <a:spcAft>
                <a:spcPts val="0"/>
              </a:spcAft>
              <a:buClr>
                <a:schemeClr val="dk1"/>
              </a:buClr>
              <a:buSzPts val="2400"/>
              <a:buFont typeface="Arial "/>
              <a:buChar char="•"/>
            </a:pPr>
            <a:r>
              <a:rPr lang="en-US" sz="2400">
                <a:latin typeface="Times New Roman"/>
                <a:ea typeface="Times New Roman"/>
                <a:cs typeface="Times New Roman"/>
                <a:sym typeface="Times New Roman"/>
              </a:rPr>
              <a:t>Introduction</a:t>
            </a:r>
            <a:endParaRPr/>
          </a:p>
          <a:p>
            <a:pPr indent="-228600" lvl="0" marL="228600" rtl="0" algn="l">
              <a:lnSpc>
                <a:spcPct val="90000"/>
              </a:lnSpc>
              <a:spcBef>
                <a:spcPts val="1800"/>
              </a:spcBef>
              <a:spcAft>
                <a:spcPts val="0"/>
              </a:spcAft>
              <a:buClr>
                <a:schemeClr val="dk1"/>
              </a:buClr>
              <a:buSzPts val="2400"/>
              <a:buFont typeface="Arial "/>
              <a:buChar char="•"/>
            </a:pPr>
            <a:r>
              <a:rPr lang="en-US" sz="2400">
                <a:latin typeface="Times New Roman"/>
                <a:ea typeface="Times New Roman"/>
                <a:cs typeface="Times New Roman"/>
                <a:sym typeface="Times New Roman"/>
              </a:rPr>
              <a:t>Relevant literature</a:t>
            </a:r>
            <a:endParaRPr/>
          </a:p>
          <a:p>
            <a:pPr indent="-228600" lvl="0" marL="228600" rtl="0" algn="l">
              <a:lnSpc>
                <a:spcPct val="90000"/>
              </a:lnSpc>
              <a:spcBef>
                <a:spcPts val="1800"/>
              </a:spcBef>
              <a:spcAft>
                <a:spcPts val="0"/>
              </a:spcAft>
              <a:buClr>
                <a:schemeClr val="dk1"/>
              </a:buClr>
              <a:buSzPts val="2400"/>
              <a:buFont typeface="Arial "/>
              <a:buChar char="•"/>
            </a:pPr>
            <a:r>
              <a:rPr lang="en-US" sz="2400">
                <a:latin typeface="Times New Roman"/>
                <a:ea typeface="Times New Roman"/>
                <a:cs typeface="Times New Roman"/>
                <a:sym typeface="Times New Roman"/>
              </a:rPr>
              <a:t>Approach</a:t>
            </a:r>
            <a:endParaRPr sz="2400">
              <a:latin typeface="Times New Roman"/>
              <a:ea typeface="Times New Roman"/>
              <a:cs typeface="Times New Roman"/>
              <a:sym typeface="Times New Roman"/>
            </a:endParaRPr>
          </a:p>
          <a:p>
            <a:pPr indent="-228600" lvl="0" marL="228600" rtl="0" algn="l">
              <a:lnSpc>
                <a:spcPct val="90000"/>
              </a:lnSpc>
              <a:spcBef>
                <a:spcPts val="1800"/>
              </a:spcBef>
              <a:spcAft>
                <a:spcPts val="0"/>
              </a:spcAft>
              <a:buClr>
                <a:schemeClr val="dk1"/>
              </a:buClr>
              <a:buSzPts val="2400"/>
              <a:buFont typeface="Arial "/>
              <a:buChar char="•"/>
            </a:pPr>
            <a:r>
              <a:rPr lang="en-US" sz="2400">
                <a:latin typeface="Times New Roman"/>
                <a:ea typeface="Times New Roman"/>
                <a:cs typeface="Times New Roman"/>
                <a:sym typeface="Times New Roman"/>
              </a:rPr>
              <a:t>Responsibilities</a:t>
            </a:r>
            <a:endParaRPr/>
          </a:p>
          <a:p>
            <a:pPr indent="-228600" lvl="0" marL="228600" rtl="0" algn="l">
              <a:lnSpc>
                <a:spcPct val="90000"/>
              </a:lnSpc>
              <a:spcBef>
                <a:spcPts val="1800"/>
              </a:spcBef>
              <a:spcAft>
                <a:spcPts val="0"/>
              </a:spcAft>
              <a:buClr>
                <a:schemeClr val="dk1"/>
              </a:buClr>
              <a:buSzPts val="2400"/>
              <a:buFont typeface="Arial "/>
              <a:buChar char="•"/>
            </a:pPr>
            <a:r>
              <a:rPr lang="en-US" sz="2400">
                <a:latin typeface="Times New Roman"/>
                <a:ea typeface="Times New Roman"/>
                <a:cs typeface="Times New Roman"/>
                <a:sym typeface="Times New Roman"/>
              </a:rPr>
              <a:t>Project set up</a:t>
            </a:r>
            <a:endParaRPr/>
          </a:p>
          <a:p>
            <a:pPr indent="-228600" lvl="0" marL="228600" rtl="0" algn="l">
              <a:lnSpc>
                <a:spcPct val="90000"/>
              </a:lnSpc>
              <a:spcBef>
                <a:spcPts val="1800"/>
              </a:spcBef>
              <a:spcAft>
                <a:spcPts val="0"/>
              </a:spcAft>
              <a:buClr>
                <a:schemeClr val="dk1"/>
              </a:buClr>
              <a:buSzPts val="2400"/>
              <a:buFont typeface="Arial "/>
              <a:buChar char="•"/>
            </a:pPr>
            <a:r>
              <a:rPr lang="en-US" sz="2400">
                <a:latin typeface="Times New Roman"/>
                <a:ea typeface="Times New Roman"/>
                <a:cs typeface="Times New Roman"/>
                <a:sym typeface="Times New Roman"/>
              </a:rPr>
              <a:t>Data collection</a:t>
            </a:r>
            <a:endParaRPr sz="2400">
              <a:latin typeface="Times New Roman"/>
              <a:ea typeface="Times New Roman"/>
              <a:cs typeface="Times New Roman"/>
              <a:sym typeface="Times New Roman"/>
            </a:endParaRPr>
          </a:p>
          <a:p>
            <a:pPr indent="0" lvl="0" marL="228600" rtl="0" algn="l">
              <a:lnSpc>
                <a:spcPct val="90000"/>
              </a:lnSpc>
              <a:spcBef>
                <a:spcPts val="1800"/>
              </a:spcBef>
              <a:spcAft>
                <a:spcPts val="0"/>
              </a:spcAft>
              <a:buNone/>
            </a:pPr>
            <a:r>
              <a:t/>
            </a:r>
            <a:endParaRPr sz="2400">
              <a:latin typeface="Times New Roman"/>
              <a:ea typeface="Times New Roman"/>
              <a:cs typeface="Times New Roman"/>
              <a:sym typeface="Times New Roman"/>
            </a:endParaRPr>
          </a:p>
        </p:txBody>
      </p:sp>
      <p:sp>
        <p:nvSpPr>
          <p:cNvPr id="130" name="Google Shape;130;p2"/>
          <p:cNvSpPr txBox="1"/>
          <p:nvPr>
            <p:ph idx="1" type="body"/>
          </p:nvPr>
        </p:nvSpPr>
        <p:spPr>
          <a:xfrm>
            <a:off x="4913325" y="1600200"/>
            <a:ext cx="3090600" cy="4706700"/>
          </a:xfrm>
          <a:prstGeom prst="rect">
            <a:avLst/>
          </a:prstGeom>
          <a:noFill/>
          <a:ln>
            <a:noFill/>
          </a:ln>
        </p:spPr>
        <p:txBody>
          <a:bodyPr anchorCtr="0" anchor="t" bIns="45700" lIns="0" spcFirstLastPara="1" rIns="0" wrap="square" tIns="45700">
            <a:normAutofit/>
          </a:bodyPr>
          <a:lstStyle/>
          <a:p>
            <a:pPr indent="-228600" lvl="0" marL="228600" rtl="0" algn="l">
              <a:lnSpc>
                <a:spcPct val="90000"/>
              </a:lnSpc>
              <a:spcBef>
                <a:spcPts val="1800"/>
              </a:spcBef>
              <a:spcAft>
                <a:spcPts val="0"/>
              </a:spcAft>
              <a:buSzPts val="2400"/>
              <a:buFont typeface="Times New Roman"/>
              <a:buChar char="•"/>
            </a:pPr>
            <a:r>
              <a:rPr lang="en-US" sz="2400">
                <a:latin typeface="Times New Roman"/>
                <a:ea typeface="Times New Roman"/>
                <a:cs typeface="Times New Roman"/>
                <a:sym typeface="Times New Roman"/>
              </a:rPr>
              <a:t>Model training</a:t>
            </a:r>
            <a:endParaRPr sz="2400">
              <a:latin typeface="Times New Roman"/>
              <a:ea typeface="Times New Roman"/>
              <a:cs typeface="Times New Roman"/>
              <a:sym typeface="Times New Roman"/>
            </a:endParaRPr>
          </a:p>
          <a:p>
            <a:pPr indent="-228600" lvl="0" marL="228600" rtl="0" algn="l">
              <a:lnSpc>
                <a:spcPct val="90000"/>
              </a:lnSpc>
              <a:spcBef>
                <a:spcPts val="1800"/>
              </a:spcBef>
              <a:spcAft>
                <a:spcPts val="0"/>
              </a:spcAft>
              <a:buSzPts val="2400"/>
              <a:buFont typeface="Times New Roman"/>
              <a:buChar char="•"/>
            </a:pPr>
            <a:r>
              <a:rPr lang="en-US" sz="2400">
                <a:latin typeface="Times New Roman"/>
                <a:ea typeface="Times New Roman"/>
                <a:cs typeface="Times New Roman"/>
                <a:sym typeface="Times New Roman"/>
              </a:rPr>
              <a:t>Results</a:t>
            </a:r>
            <a:endParaRPr sz="2400">
              <a:latin typeface="Times New Roman"/>
              <a:ea typeface="Times New Roman"/>
              <a:cs typeface="Times New Roman"/>
              <a:sym typeface="Times New Roman"/>
            </a:endParaRPr>
          </a:p>
          <a:p>
            <a:pPr indent="-228600" lvl="0" marL="228600" rtl="0" algn="l">
              <a:lnSpc>
                <a:spcPct val="90000"/>
              </a:lnSpc>
              <a:spcBef>
                <a:spcPts val="1800"/>
              </a:spcBef>
              <a:spcAft>
                <a:spcPts val="0"/>
              </a:spcAft>
              <a:buSzPts val="2400"/>
              <a:buFont typeface="Times New Roman"/>
              <a:buChar char="•"/>
            </a:pPr>
            <a:r>
              <a:rPr lang="en-US" sz="2400">
                <a:latin typeface="Times New Roman"/>
                <a:ea typeface="Times New Roman"/>
                <a:cs typeface="Times New Roman"/>
                <a:sym typeface="Times New Roman"/>
              </a:rPr>
              <a:t>Challenges</a:t>
            </a:r>
            <a:endParaRPr sz="2400">
              <a:latin typeface="Times New Roman"/>
              <a:ea typeface="Times New Roman"/>
              <a:cs typeface="Times New Roman"/>
              <a:sym typeface="Times New Roman"/>
            </a:endParaRPr>
          </a:p>
          <a:p>
            <a:pPr indent="-228600" lvl="0" marL="228600" rtl="0" algn="l">
              <a:lnSpc>
                <a:spcPct val="90000"/>
              </a:lnSpc>
              <a:spcBef>
                <a:spcPts val="1800"/>
              </a:spcBef>
              <a:spcAft>
                <a:spcPts val="0"/>
              </a:spcAft>
              <a:buSzPts val="2400"/>
              <a:buFont typeface="Times New Roman"/>
              <a:buChar char="•"/>
            </a:pPr>
            <a:r>
              <a:rPr lang="en-US" sz="2400">
                <a:latin typeface="Times New Roman"/>
                <a:ea typeface="Times New Roman"/>
                <a:cs typeface="Times New Roman"/>
                <a:sym typeface="Times New Roman"/>
              </a:rPr>
              <a:t>Conclusions</a:t>
            </a:r>
            <a:endParaRPr sz="2400">
              <a:latin typeface="Times New Roman"/>
              <a:ea typeface="Times New Roman"/>
              <a:cs typeface="Times New Roman"/>
              <a:sym typeface="Times New Roman"/>
            </a:endParaRPr>
          </a:p>
          <a:p>
            <a:pPr indent="-228600" lvl="0" marL="228600" rtl="0" algn="l">
              <a:lnSpc>
                <a:spcPct val="90000"/>
              </a:lnSpc>
              <a:spcBef>
                <a:spcPts val="1800"/>
              </a:spcBef>
              <a:spcAft>
                <a:spcPts val="0"/>
              </a:spcAft>
              <a:buSzPts val="2400"/>
              <a:buFont typeface="Times New Roman"/>
              <a:buChar char="•"/>
            </a:pPr>
            <a:r>
              <a:rPr lang="en-US" sz="2400">
                <a:latin typeface="Times New Roman"/>
                <a:ea typeface="Times New Roman"/>
                <a:cs typeface="Times New Roman"/>
                <a:sym typeface="Times New Roman"/>
              </a:rPr>
              <a:t>Future work</a:t>
            </a:r>
            <a:endParaRPr sz="2400">
              <a:latin typeface="Times New Roman"/>
              <a:ea typeface="Times New Roman"/>
              <a:cs typeface="Times New Roman"/>
              <a:sym typeface="Times New Roman"/>
            </a:endParaRPr>
          </a:p>
          <a:p>
            <a:pPr indent="-228600" lvl="0" marL="228600" rtl="0" algn="l">
              <a:lnSpc>
                <a:spcPct val="90000"/>
              </a:lnSpc>
              <a:spcBef>
                <a:spcPts val="1800"/>
              </a:spcBef>
              <a:spcAft>
                <a:spcPts val="0"/>
              </a:spcAft>
              <a:buSzPts val="2400"/>
              <a:buFont typeface="Times New Roman"/>
              <a:buChar char="•"/>
            </a:pPr>
            <a:r>
              <a:rPr lang="en-US" sz="2400">
                <a:latin typeface="Times New Roman"/>
                <a:ea typeface="Times New Roman"/>
                <a:cs typeface="Times New Roman"/>
                <a:sym typeface="Times New Roman"/>
              </a:rPr>
              <a:t>Codes and GitHub link</a:t>
            </a:r>
            <a:endParaRPr sz="2400">
              <a:latin typeface="Times New Roman"/>
              <a:ea typeface="Times New Roman"/>
              <a:cs typeface="Times New Roman"/>
              <a:sym typeface="Times New Roman"/>
            </a:endParaRPr>
          </a:p>
          <a:p>
            <a:pPr indent="-228600" lvl="0" marL="228600" rtl="0" algn="l">
              <a:lnSpc>
                <a:spcPct val="90000"/>
              </a:lnSpc>
              <a:spcBef>
                <a:spcPts val="1800"/>
              </a:spcBef>
              <a:spcAft>
                <a:spcPts val="0"/>
              </a:spcAft>
              <a:buSzPts val="2400"/>
              <a:buFont typeface="Times New Roman"/>
              <a:buChar char="•"/>
            </a:pPr>
            <a:r>
              <a:rPr lang="en-US" sz="2400">
                <a:latin typeface="Times New Roman"/>
                <a:ea typeface="Times New Roman"/>
                <a:cs typeface="Times New Roman"/>
                <a:sym typeface="Times New Roman"/>
              </a:rPr>
              <a:t>References</a:t>
            </a:r>
            <a:endParaRPr sz="2400">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 name="Shape 134"/>
        <p:cNvGrpSpPr/>
        <p:nvPr/>
      </p:nvGrpSpPr>
      <p:grpSpPr>
        <a:xfrm>
          <a:off x="0" y="0"/>
          <a:ext cx="0" cy="0"/>
          <a:chOff x="0" y="0"/>
          <a:chExt cx="0" cy="0"/>
        </a:xfrm>
      </p:grpSpPr>
      <p:sp>
        <p:nvSpPr>
          <p:cNvPr id="135" name="Google Shape;135;p3"/>
          <p:cNvSpPr txBox="1"/>
          <p:nvPr>
            <p:ph type="title"/>
          </p:nvPr>
        </p:nvSpPr>
        <p:spPr>
          <a:xfrm>
            <a:off x="1104900" y="76200"/>
            <a:ext cx="9980682" cy="1096962"/>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dk1"/>
              </a:buClr>
              <a:buSzPts val="5200"/>
              <a:buFont typeface="Arial"/>
              <a:buNone/>
            </a:pPr>
            <a:r>
              <a:rPr lang="en-US" sz="5200"/>
              <a:t>Introduction</a:t>
            </a:r>
            <a:endParaRPr/>
          </a:p>
        </p:txBody>
      </p:sp>
      <p:sp>
        <p:nvSpPr>
          <p:cNvPr id="136" name="Google Shape;136;p3"/>
          <p:cNvSpPr txBox="1"/>
          <p:nvPr>
            <p:ph idx="1" type="body"/>
          </p:nvPr>
        </p:nvSpPr>
        <p:spPr>
          <a:xfrm>
            <a:off x="1104900" y="1600200"/>
            <a:ext cx="9982200" cy="3838800"/>
          </a:xfrm>
          <a:prstGeom prst="rect">
            <a:avLst/>
          </a:prstGeom>
          <a:noFill/>
          <a:ln>
            <a:noFill/>
          </a:ln>
        </p:spPr>
        <p:txBody>
          <a:bodyPr anchorCtr="0" anchor="t" bIns="45700" lIns="0" spcFirstLastPara="1" rIns="0" wrap="square" tIns="45700">
            <a:normAutofit/>
          </a:bodyPr>
          <a:lstStyle/>
          <a:p>
            <a:pPr indent="-228600" lvl="0" marL="228600" rtl="0" algn="l">
              <a:lnSpc>
                <a:spcPct val="90000"/>
              </a:lnSpc>
              <a:spcBef>
                <a:spcPts val="0"/>
              </a:spcBef>
              <a:spcAft>
                <a:spcPts val="0"/>
              </a:spcAft>
              <a:buClr>
                <a:schemeClr val="dk1"/>
              </a:buClr>
              <a:buSzPts val="2000"/>
              <a:buFont typeface="Arial"/>
              <a:buChar char="•"/>
            </a:pPr>
            <a:r>
              <a:rPr lang="en-US">
                <a:latin typeface="Times New Roman"/>
                <a:ea typeface="Times New Roman"/>
                <a:cs typeface="Times New Roman"/>
                <a:sym typeface="Times New Roman"/>
              </a:rPr>
              <a:t>The focus of this project is to build a physically build a robotic car for </a:t>
            </a:r>
            <a:r>
              <a:rPr lang="en-US">
                <a:latin typeface="Times New Roman"/>
                <a:ea typeface="Times New Roman"/>
                <a:cs typeface="Times New Roman"/>
                <a:sym typeface="Times New Roman"/>
              </a:rPr>
              <a:t>autonomous lane navigation using deep learning models</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228600" rtl="0" algn="l">
              <a:lnSpc>
                <a:spcPct val="90000"/>
              </a:lnSpc>
              <a:spcBef>
                <a:spcPts val="0"/>
              </a:spcBef>
              <a:spcAft>
                <a:spcPts val="0"/>
              </a:spcAft>
              <a:buNone/>
            </a:pPr>
            <a:r>
              <a:t/>
            </a:r>
            <a:endParaRPr>
              <a:latin typeface="Times New Roman"/>
              <a:ea typeface="Times New Roman"/>
              <a:cs typeface="Times New Roman"/>
              <a:sym typeface="Times New Roman"/>
            </a:endParaRPr>
          </a:p>
          <a:p>
            <a:pPr indent="-215900" lvl="0" marL="228600" rtl="0" algn="l">
              <a:lnSpc>
                <a:spcPct val="90000"/>
              </a:lnSpc>
              <a:spcBef>
                <a:spcPts val="0"/>
              </a:spcBef>
              <a:spcAft>
                <a:spcPts val="0"/>
              </a:spcAft>
              <a:buSzPts val="1800"/>
              <a:buFont typeface="Times New Roman"/>
              <a:buChar char="•"/>
            </a:pPr>
            <a:r>
              <a:rPr lang="en-US">
                <a:latin typeface="Times New Roman"/>
                <a:ea typeface="Times New Roman"/>
                <a:cs typeface="Times New Roman"/>
                <a:sym typeface="Times New Roman"/>
              </a:rPr>
              <a:t>Gather our own training data using the robotic car</a:t>
            </a:r>
            <a:endParaRPr>
              <a:latin typeface="Times New Roman"/>
              <a:ea typeface="Times New Roman"/>
              <a:cs typeface="Times New Roman"/>
              <a:sym typeface="Times New Roman"/>
            </a:endParaRPr>
          </a:p>
          <a:p>
            <a:pPr indent="-228600" lvl="0" marL="228600" rtl="0" algn="l">
              <a:lnSpc>
                <a:spcPct val="90000"/>
              </a:lnSpc>
              <a:spcBef>
                <a:spcPts val="1800"/>
              </a:spcBef>
              <a:spcAft>
                <a:spcPts val="0"/>
              </a:spcAft>
              <a:buClr>
                <a:schemeClr val="dk1"/>
              </a:buClr>
              <a:buSzPts val="2000"/>
              <a:buFont typeface="Arial"/>
              <a:buChar char="•"/>
            </a:pPr>
            <a:r>
              <a:rPr lang="en-US">
                <a:latin typeface="Times New Roman"/>
                <a:ea typeface="Times New Roman"/>
                <a:cs typeface="Times New Roman"/>
                <a:sym typeface="Times New Roman"/>
              </a:rPr>
              <a:t>Test the performance of the state-of-the-art NVIDIA model</a:t>
            </a:r>
            <a:endParaRPr>
              <a:latin typeface="Times New Roman"/>
              <a:ea typeface="Times New Roman"/>
              <a:cs typeface="Times New Roman"/>
              <a:sym typeface="Times New Roman"/>
            </a:endParaRPr>
          </a:p>
          <a:p>
            <a:pPr indent="-228600" lvl="0" marL="228600" rtl="0" algn="l">
              <a:lnSpc>
                <a:spcPct val="90000"/>
              </a:lnSpc>
              <a:spcBef>
                <a:spcPts val="1800"/>
              </a:spcBef>
              <a:spcAft>
                <a:spcPts val="0"/>
              </a:spcAft>
              <a:buClr>
                <a:schemeClr val="dk1"/>
              </a:buClr>
              <a:buSzPts val="2000"/>
              <a:buFont typeface="Arial"/>
              <a:buChar char="•"/>
            </a:pPr>
            <a:r>
              <a:rPr lang="en-US">
                <a:latin typeface="Times New Roman"/>
                <a:ea typeface="Times New Roman"/>
                <a:cs typeface="Times New Roman"/>
                <a:sym typeface="Times New Roman"/>
              </a:rPr>
              <a:t>Build our own CNN model and compare its performance with that of NVIDIA model</a:t>
            </a:r>
            <a:endParaRPr>
              <a:latin typeface="Times New Roman"/>
              <a:ea typeface="Times New Roman"/>
              <a:cs typeface="Times New Roman"/>
              <a:sym typeface="Times New Roman"/>
            </a:endParaRPr>
          </a:p>
          <a:p>
            <a:pPr indent="-101600" lvl="0" marL="228600" rtl="0" algn="l">
              <a:lnSpc>
                <a:spcPct val="90000"/>
              </a:lnSpc>
              <a:spcBef>
                <a:spcPts val="1800"/>
              </a:spcBef>
              <a:spcAft>
                <a:spcPts val="0"/>
              </a:spcAft>
              <a:buClr>
                <a:schemeClr val="dk1"/>
              </a:buClr>
              <a:buSzPts val="2000"/>
              <a:buNone/>
            </a:pPr>
            <a:r>
              <a:t/>
            </a:r>
            <a:endParaRPr>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 name="Shape 140"/>
        <p:cNvGrpSpPr/>
        <p:nvPr/>
      </p:nvGrpSpPr>
      <p:grpSpPr>
        <a:xfrm>
          <a:off x="0" y="0"/>
          <a:ext cx="0" cy="0"/>
          <a:chOff x="0" y="0"/>
          <a:chExt cx="0" cy="0"/>
        </a:xfrm>
      </p:grpSpPr>
      <p:sp>
        <p:nvSpPr>
          <p:cNvPr id="141" name="Google Shape;141;p4"/>
          <p:cNvSpPr txBox="1"/>
          <p:nvPr>
            <p:ph type="title"/>
          </p:nvPr>
        </p:nvSpPr>
        <p:spPr>
          <a:xfrm>
            <a:off x="1104900" y="76200"/>
            <a:ext cx="9980682" cy="1096962"/>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dk1"/>
              </a:buClr>
              <a:buSzPts val="5200"/>
              <a:buFont typeface="Arial"/>
              <a:buNone/>
            </a:pPr>
            <a:r>
              <a:rPr lang="en-US" sz="5200"/>
              <a:t>Relevant Literature</a:t>
            </a:r>
            <a:endParaRPr/>
          </a:p>
        </p:txBody>
      </p:sp>
      <p:sp>
        <p:nvSpPr>
          <p:cNvPr id="142" name="Google Shape;142;p4"/>
          <p:cNvSpPr txBox="1"/>
          <p:nvPr>
            <p:ph idx="1" type="body"/>
          </p:nvPr>
        </p:nvSpPr>
        <p:spPr>
          <a:xfrm>
            <a:off x="1104900" y="1600200"/>
            <a:ext cx="5186083" cy="4012429"/>
          </a:xfrm>
          <a:prstGeom prst="rect">
            <a:avLst/>
          </a:prstGeom>
          <a:noFill/>
          <a:ln>
            <a:noFill/>
          </a:ln>
        </p:spPr>
        <p:txBody>
          <a:bodyPr anchorCtr="0" anchor="t" bIns="45700" lIns="0" spcFirstLastPara="1" rIns="0" wrap="square" tIns="45700">
            <a:normAutofit lnSpcReduction="10000"/>
          </a:bodyPr>
          <a:lstStyle/>
          <a:p>
            <a:pPr indent="-228600" lvl="0" marL="228600" rtl="0" algn="l">
              <a:lnSpc>
                <a:spcPct val="90000"/>
              </a:lnSpc>
              <a:spcBef>
                <a:spcPts val="0"/>
              </a:spcBef>
              <a:spcAft>
                <a:spcPts val="0"/>
              </a:spcAft>
              <a:buClr>
                <a:schemeClr val="dk1"/>
              </a:buClr>
              <a:buSzPts val="2000"/>
              <a:buFont typeface="Arial"/>
              <a:buChar char="•"/>
            </a:pPr>
            <a:r>
              <a:rPr lang="en-US">
                <a:latin typeface="Times New Roman"/>
                <a:ea typeface="Times New Roman"/>
                <a:cs typeface="Times New Roman"/>
                <a:sym typeface="Times New Roman"/>
              </a:rPr>
              <a:t>Bojarski et al. Bojarski et al. [1], as part of the NVIDIA research team, proposed a new convolutional neural network (CNN) architecture for end-to-end deep learning for self-driving cars. </a:t>
            </a:r>
            <a:endParaRPr/>
          </a:p>
          <a:p>
            <a:pPr indent="-101600" lvl="0" marL="228600" rtl="0" algn="l">
              <a:lnSpc>
                <a:spcPct val="90000"/>
              </a:lnSpc>
              <a:spcBef>
                <a:spcPts val="1800"/>
              </a:spcBef>
              <a:spcAft>
                <a:spcPts val="0"/>
              </a:spcAft>
              <a:buClr>
                <a:schemeClr val="dk1"/>
              </a:buClr>
              <a:buSzPts val="2000"/>
              <a:buFont typeface="Arial"/>
              <a:buNone/>
            </a:pPr>
            <a:r>
              <a:t/>
            </a:r>
            <a:endParaRPr>
              <a:latin typeface="Times New Roman"/>
              <a:ea typeface="Times New Roman"/>
              <a:cs typeface="Times New Roman"/>
              <a:sym typeface="Times New Roman"/>
            </a:endParaRPr>
          </a:p>
          <a:p>
            <a:pPr indent="-101600" lvl="0" marL="228600" rtl="0" algn="l">
              <a:lnSpc>
                <a:spcPct val="90000"/>
              </a:lnSpc>
              <a:spcBef>
                <a:spcPts val="1800"/>
              </a:spcBef>
              <a:spcAft>
                <a:spcPts val="0"/>
              </a:spcAft>
              <a:buClr>
                <a:schemeClr val="dk1"/>
              </a:buClr>
              <a:buSzPts val="2000"/>
              <a:buFont typeface="Arial"/>
              <a:buNone/>
            </a:pPr>
            <a:r>
              <a:t/>
            </a:r>
            <a:endParaRPr>
              <a:latin typeface="Times New Roman"/>
              <a:ea typeface="Times New Roman"/>
              <a:cs typeface="Times New Roman"/>
              <a:sym typeface="Times New Roman"/>
            </a:endParaRPr>
          </a:p>
          <a:p>
            <a:pPr indent="-101600" lvl="0" marL="228600" rtl="0" algn="l">
              <a:lnSpc>
                <a:spcPct val="90000"/>
              </a:lnSpc>
              <a:spcBef>
                <a:spcPts val="1800"/>
              </a:spcBef>
              <a:spcAft>
                <a:spcPts val="0"/>
              </a:spcAft>
              <a:buClr>
                <a:schemeClr val="dk1"/>
              </a:buClr>
              <a:buSzPts val="2000"/>
              <a:buFont typeface="Arial"/>
              <a:buNone/>
            </a:pPr>
            <a:r>
              <a:t/>
            </a:r>
            <a:endParaRPr>
              <a:latin typeface="Times New Roman"/>
              <a:ea typeface="Times New Roman"/>
              <a:cs typeface="Times New Roman"/>
              <a:sym typeface="Times New Roman"/>
            </a:endParaRPr>
          </a:p>
          <a:p>
            <a:pPr indent="-228600" lvl="0" marL="228600" rtl="0" algn="l">
              <a:lnSpc>
                <a:spcPct val="90000"/>
              </a:lnSpc>
              <a:spcBef>
                <a:spcPts val="1800"/>
              </a:spcBef>
              <a:spcAft>
                <a:spcPts val="0"/>
              </a:spcAft>
              <a:buClr>
                <a:schemeClr val="dk1"/>
              </a:buClr>
              <a:buSzPts val="2000"/>
              <a:buFont typeface="Arial"/>
              <a:buChar char="•"/>
            </a:pPr>
            <a:r>
              <a:rPr lang="en-US">
                <a:latin typeface="Times New Roman"/>
                <a:ea typeface="Times New Roman"/>
                <a:cs typeface="Times New Roman"/>
                <a:sym typeface="Times New Roman"/>
              </a:rPr>
              <a:t>David Tian[2] proposed how to build our own physical, deep-learning, self-driving robotic car from scratch and to make our car detect and follow lanes.</a:t>
            </a:r>
            <a:endParaRPr/>
          </a:p>
          <a:p>
            <a:pPr indent="-101600" lvl="0" marL="228600" rtl="0" algn="l">
              <a:lnSpc>
                <a:spcPct val="90000"/>
              </a:lnSpc>
              <a:spcBef>
                <a:spcPts val="1800"/>
              </a:spcBef>
              <a:spcAft>
                <a:spcPts val="0"/>
              </a:spcAft>
              <a:buClr>
                <a:schemeClr val="dk1"/>
              </a:buClr>
              <a:buSzPts val="2000"/>
              <a:buNone/>
            </a:pPr>
            <a:r>
              <a:t/>
            </a:r>
            <a:endParaRPr>
              <a:latin typeface="Times New Roman"/>
              <a:ea typeface="Times New Roman"/>
              <a:cs typeface="Times New Roman"/>
              <a:sym typeface="Times New Roman"/>
            </a:endParaRPr>
          </a:p>
          <a:p>
            <a:pPr indent="-101600" lvl="0" marL="228600" rtl="0" algn="l">
              <a:lnSpc>
                <a:spcPct val="90000"/>
              </a:lnSpc>
              <a:spcBef>
                <a:spcPts val="1800"/>
              </a:spcBef>
              <a:spcAft>
                <a:spcPts val="0"/>
              </a:spcAft>
              <a:buClr>
                <a:schemeClr val="dk1"/>
              </a:buClr>
              <a:buSzPts val="2000"/>
              <a:buNone/>
            </a:pPr>
            <a:r>
              <a:t/>
            </a:r>
            <a:endParaRPr>
              <a:latin typeface="Times New Roman"/>
              <a:ea typeface="Times New Roman"/>
              <a:cs typeface="Times New Roman"/>
              <a:sym typeface="Times New Roman"/>
            </a:endParaRPr>
          </a:p>
        </p:txBody>
      </p:sp>
      <p:pic>
        <p:nvPicPr>
          <p:cNvPr descr="A diagram of a layer of layers&#10;&#10;Description automatically generated" id="143" name="Google Shape;143;p4"/>
          <p:cNvPicPr preferRelativeResize="0"/>
          <p:nvPr/>
        </p:nvPicPr>
        <p:blipFill rotWithShape="1">
          <a:blip r:embed="rId3">
            <a:alphaModFix/>
          </a:blip>
          <a:srcRect b="0" l="0" r="0" t="0"/>
          <a:stretch/>
        </p:blipFill>
        <p:spPr>
          <a:xfrm>
            <a:off x="8332694" y="1446090"/>
            <a:ext cx="2743200" cy="3681938"/>
          </a:xfrm>
          <a:prstGeom prst="rect">
            <a:avLst/>
          </a:prstGeom>
          <a:noFill/>
          <a:ln>
            <a:noFill/>
          </a:ln>
        </p:spPr>
      </p:pic>
      <p:sp>
        <p:nvSpPr>
          <p:cNvPr id="144" name="Google Shape;144;p4"/>
          <p:cNvSpPr txBox="1"/>
          <p:nvPr/>
        </p:nvSpPr>
        <p:spPr>
          <a:xfrm>
            <a:off x="7821705" y="5165912"/>
            <a:ext cx="369943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dk1"/>
                </a:solidFill>
                <a:latin typeface="Times New Roman"/>
                <a:ea typeface="Times New Roman"/>
                <a:cs typeface="Times New Roman"/>
                <a:sym typeface="Times New Roman"/>
              </a:rPr>
              <a:t>NVIDIA model architecture [1]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6"/>
          <p:cNvSpPr txBox="1"/>
          <p:nvPr>
            <p:ph type="title"/>
          </p:nvPr>
        </p:nvSpPr>
        <p:spPr>
          <a:xfrm>
            <a:off x="1104900" y="76200"/>
            <a:ext cx="9980682" cy="1096962"/>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dk1"/>
              </a:buClr>
              <a:buSzPts val="5200"/>
              <a:buFont typeface="Arial"/>
              <a:buNone/>
            </a:pPr>
            <a:r>
              <a:rPr lang="en-US" sz="5200"/>
              <a:t>Approach</a:t>
            </a:r>
            <a:endParaRPr/>
          </a:p>
        </p:txBody>
      </p:sp>
      <p:sp>
        <p:nvSpPr>
          <p:cNvPr id="150" name="Google Shape;150;p6"/>
          <p:cNvSpPr txBox="1"/>
          <p:nvPr>
            <p:ph idx="1" type="body"/>
          </p:nvPr>
        </p:nvSpPr>
        <p:spPr>
          <a:xfrm>
            <a:off x="1037676" y="1712250"/>
            <a:ext cx="5344500" cy="4891800"/>
          </a:xfrm>
          <a:prstGeom prst="rect">
            <a:avLst/>
          </a:prstGeom>
          <a:noFill/>
          <a:ln>
            <a:noFill/>
          </a:ln>
        </p:spPr>
        <p:txBody>
          <a:bodyPr anchorCtr="0" anchor="t" bIns="45700" lIns="0" spcFirstLastPara="1" rIns="0" wrap="square" tIns="45700">
            <a:normAutofit/>
          </a:bodyPr>
          <a:lstStyle/>
          <a:p>
            <a:pPr indent="-228600" lvl="0" marL="228600" rtl="0" algn="l">
              <a:lnSpc>
                <a:spcPct val="90000"/>
              </a:lnSpc>
              <a:spcBef>
                <a:spcPts val="0"/>
              </a:spcBef>
              <a:spcAft>
                <a:spcPts val="0"/>
              </a:spcAft>
              <a:buClr>
                <a:schemeClr val="dk1"/>
              </a:buClr>
              <a:buSzPts val="1800"/>
              <a:buFont typeface="Arial "/>
              <a:buChar char="•"/>
            </a:pPr>
            <a:r>
              <a:rPr lang="en-US" sz="1800">
                <a:latin typeface="Times New Roman"/>
                <a:ea typeface="Times New Roman"/>
                <a:cs typeface="Times New Roman"/>
                <a:sym typeface="Times New Roman"/>
              </a:rPr>
              <a:t>Construct a physical robotic car</a:t>
            </a:r>
            <a:endParaRPr sz="1800"/>
          </a:p>
          <a:p>
            <a:pPr indent="-228600" lvl="0" marL="228600" rtl="0" algn="l">
              <a:lnSpc>
                <a:spcPct val="90000"/>
              </a:lnSpc>
              <a:spcBef>
                <a:spcPts val="1800"/>
              </a:spcBef>
              <a:spcAft>
                <a:spcPts val="0"/>
              </a:spcAft>
              <a:buClr>
                <a:schemeClr val="dk1"/>
              </a:buClr>
              <a:buSzPts val="1800"/>
              <a:buFont typeface="Arial "/>
              <a:buChar char="•"/>
            </a:pPr>
            <a:r>
              <a:rPr lang="en-US" sz="1800">
                <a:latin typeface="Times New Roman"/>
                <a:ea typeface="Times New Roman"/>
                <a:cs typeface="Times New Roman"/>
                <a:sym typeface="Times New Roman"/>
              </a:rPr>
              <a:t>Prepare a track on the wooden floor</a:t>
            </a:r>
            <a:endParaRPr/>
          </a:p>
          <a:p>
            <a:pPr indent="-228600" lvl="0" marL="228600" rtl="0" algn="l">
              <a:lnSpc>
                <a:spcPct val="90000"/>
              </a:lnSpc>
              <a:spcBef>
                <a:spcPts val="1800"/>
              </a:spcBef>
              <a:spcAft>
                <a:spcPts val="0"/>
              </a:spcAft>
              <a:buClr>
                <a:schemeClr val="dk1"/>
              </a:buClr>
              <a:buSzPts val="1800"/>
              <a:buFont typeface="Arial "/>
              <a:buChar char="•"/>
            </a:pPr>
            <a:r>
              <a:rPr lang="en-US" sz="1800">
                <a:latin typeface="Times New Roman"/>
                <a:ea typeface="Times New Roman"/>
                <a:cs typeface="Times New Roman"/>
                <a:sym typeface="Times New Roman"/>
              </a:rPr>
              <a:t>D</a:t>
            </a:r>
            <a:r>
              <a:rPr lang="en-US" sz="1800">
                <a:latin typeface="Times New Roman"/>
                <a:ea typeface="Times New Roman"/>
                <a:cs typeface="Times New Roman"/>
                <a:sym typeface="Times New Roman"/>
              </a:rPr>
              <a:t>rive the car autonomously using OpenCV and gather training data – images and steering angles</a:t>
            </a:r>
            <a:endParaRPr/>
          </a:p>
          <a:p>
            <a:pPr indent="-228600" lvl="0" marL="228600" rtl="0" algn="l">
              <a:lnSpc>
                <a:spcPct val="90000"/>
              </a:lnSpc>
              <a:spcBef>
                <a:spcPts val="1800"/>
              </a:spcBef>
              <a:spcAft>
                <a:spcPts val="0"/>
              </a:spcAft>
              <a:buClr>
                <a:schemeClr val="dk1"/>
              </a:buClr>
              <a:buSzPts val="1800"/>
              <a:buFont typeface="Arial "/>
              <a:buChar char="•"/>
            </a:pPr>
            <a:r>
              <a:rPr lang="en-US" sz="1800">
                <a:latin typeface="Times New Roman"/>
                <a:ea typeface="Times New Roman"/>
                <a:cs typeface="Times New Roman"/>
                <a:sym typeface="Times New Roman"/>
              </a:rPr>
              <a:t>Train the deep learning model with this training data</a:t>
            </a:r>
            <a:endParaRPr/>
          </a:p>
          <a:p>
            <a:pPr indent="-228600" lvl="0" marL="228600" rtl="0" algn="l">
              <a:lnSpc>
                <a:spcPct val="90000"/>
              </a:lnSpc>
              <a:spcBef>
                <a:spcPts val="1800"/>
              </a:spcBef>
              <a:spcAft>
                <a:spcPts val="0"/>
              </a:spcAft>
              <a:buClr>
                <a:schemeClr val="dk1"/>
              </a:buClr>
              <a:buSzPts val="1800"/>
              <a:buFont typeface="Arial "/>
              <a:buChar char="•"/>
            </a:pPr>
            <a:r>
              <a:rPr lang="en-US" sz="1800">
                <a:latin typeface="Times New Roman"/>
                <a:ea typeface="Times New Roman"/>
                <a:cs typeface="Times New Roman"/>
                <a:sym typeface="Times New Roman"/>
              </a:rPr>
              <a:t>Output from the model is the predicted steering angle</a:t>
            </a:r>
            <a:endParaRPr/>
          </a:p>
          <a:p>
            <a:pPr indent="-228600" lvl="0" marL="228600" rtl="0" algn="l">
              <a:lnSpc>
                <a:spcPct val="90000"/>
              </a:lnSpc>
              <a:spcBef>
                <a:spcPts val="1800"/>
              </a:spcBef>
              <a:spcAft>
                <a:spcPts val="0"/>
              </a:spcAft>
              <a:buClr>
                <a:schemeClr val="dk1"/>
              </a:buClr>
              <a:buSzPts val="1800"/>
              <a:buFont typeface="Arial "/>
              <a:buChar char="•"/>
            </a:pPr>
            <a:r>
              <a:rPr lang="en-US" sz="1800">
                <a:latin typeface="Times New Roman"/>
                <a:ea typeface="Times New Roman"/>
                <a:cs typeface="Times New Roman"/>
                <a:sym typeface="Times New Roman"/>
              </a:rPr>
              <a:t>Calculate regression loss between the actual and the predicted steering angles.</a:t>
            </a:r>
            <a:endParaRPr/>
          </a:p>
          <a:p>
            <a:pPr indent="-228600" lvl="0" marL="228600" rtl="0" algn="l">
              <a:lnSpc>
                <a:spcPct val="90000"/>
              </a:lnSpc>
              <a:spcBef>
                <a:spcPts val="1800"/>
              </a:spcBef>
              <a:spcAft>
                <a:spcPts val="0"/>
              </a:spcAft>
              <a:buClr>
                <a:schemeClr val="dk1"/>
              </a:buClr>
              <a:buSzPts val="1800"/>
              <a:buFont typeface="Arial "/>
              <a:buChar char="•"/>
            </a:pPr>
            <a:r>
              <a:rPr lang="en-US" sz="1800">
                <a:latin typeface="Times New Roman"/>
                <a:ea typeface="Times New Roman"/>
                <a:cs typeface="Times New Roman"/>
                <a:sym typeface="Times New Roman"/>
              </a:rPr>
              <a:t>Once the loss converges, save and use the model weight to test the performance in terms of R-squared value and compare the lane follower videos of deep learning and openCV</a:t>
            </a:r>
            <a:endParaRPr/>
          </a:p>
        </p:txBody>
      </p:sp>
      <p:sp>
        <p:nvSpPr>
          <p:cNvPr id="151" name="Google Shape;151;p6"/>
          <p:cNvSpPr/>
          <p:nvPr/>
        </p:nvSpPr>
        <p:spPr>
          <a:xfrm>
            <a:off x="7526616" y="1497852"/>
            <a:ext cx="1905002" cy="388470"/>
          </a:xfrm>
          <a:prstGeom prst="roundRect">
            <a:avLst>
              <a:gd fmla="val 16667" name="adj"/>
            </a:avLst>
          </a:prstGeom>
          <a:solidFill>
            <a:schemeClr val="accent1"/>
          </a:solidFill>
          <a:ln cap="flat" cmpd="thickThin" w="48000">
            <a:solidFill>
              <a:srgbClr val="221E1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Construct car</a:t>
            </a:r>
            <a:endParaRPr/>
          </a:p>
        </p:txBody>
      </p:sp>
      <p:sp>
        <p:nvSpPr>
          <p:cNvPr id="152" name="Google Shape;152;p6"/>
          <p:cNvSpPr/>
          <p:nvPr/>
        </p:nvSpPr>
        <p:spPr>
          <a:xfrm>
            <a:off x="7526614" y="2312146"/>
            <a:ext cx="1912470" cy="388470"/>
          </a:xfrm>
          <a:prstGeom prst="roundRect">
            <a:avLst>
              <a:gd fmla="val 16667" name="adj"/>
            </a:avLst>
          </a:prstGeom>
          <a:solidFill>
            <a:schemeClr val="accent1"/>
          </a:solidFill>
          <a:ln cap="flat" cmpd="thickThin" w="48000">
            <a:solidFill>
              <a:srgbClr val="221E1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Prepare track </a:t>
            </a:r>
            <a:endParaRPr/>
          </a:p>
        </p:txBody>
      </p:sp>
      <p:sp>
        <p:nvSpPr>
          <p:cNvPr id="153" name="Google Shape;153;p6"/>
          <p:cNvSpPr/>
          <p:nvPr/>
        </p:nvSpPr>
        <p:spPr>
          <a:xfrm>
            <a:off x="7317438" y="3111498"/>
            <a:ext cx="2562411" cy="388470"/>
          </a:xfrm>
          <a:prstGeom prst="roundRect">
            <a:avLst>
              <a:gd fmla="val 16667" name="adj"/>
            </a:avLst>
          </a:prstGeom>
          <a:solidFill>
            <a:schemeClr val="accent1"/>
          </a:solidFill>
          <a:ln cap="flat" cmpd="thickThin" w="48000">
            <a:solidFill>
              <a:srgbClr val="221E1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Gather training data </a:t>
            </a:r>
            <a:endParaRPr/>
          </a:p>
        </p:txBody>
      </p:sp>
      <p:sp>
        <p:nvSpPr>
          <p:cNvPr id="154" name="Google Shape;154;p6"/>
          <p:cNvSpPr/>
          <p:nvPr/>
        </p:nvSpPr>
        <p:spPr>
          <a:xfrm>
            <a:off x="6917225" y="3895900"/>
            <a:ext cx="3296100" cy="388500"/>
          </a:xfrm>
          <a:prstGeom prst="roundRect">
            <a:avLst>
              <a:gd fmla="val 16667" name="adj"/>
            </a:avLst>
          </a:prstGeom>
          <a:solidFill>
            <a:schemeClr val="accent1"/>
          </a:solidFill>
          <a:ln cap="flat" cmpd="thickThin" w="48000">
            <a:solidFill>
              <a:srgbClr val="221E1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Train the deep learning model</a:t>
            </a:r>
            <a:endParaRPr/>
          </a:p>
        </p:txBody>
      </p:sp>
      <p:sp>
        <p:nvSpPr>
          <p:cNvPr id="155" name="Google Shape;155;p6"/>
          <p:cNvSpPr/>
          <p:nvPr/>
        </p:nvSpPr>
        <p:spPr>
          <a:xfrm>
            <a:off x="7108261" y="4710203"/>
            <a:ext cx="2988234" cy="388470"/>
          </a:xfrm>
          <a:prstGeom prst="roundRect">
            <a:avLst>
              <a:gd fmla="val 16667" name="adj"/>
            </a:avLst>
          </a:prstGeom>
          <a:solidFill>
            <a:schemeClr val="accent1"/>
          </a:solidFill>
          <a:ln cap="flat" cmpd="thickThin" w="48000">
            <a:solidFill>
              <a:srgbClr val="221E1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Predict steering angles</a:t>
            </a:r>
            <a:endParaRPr/>
          </a:p>
        </p:txBody>
      </p:sp>
      <p:sp>
        <p:nvSpPr>
          <p:cNvPr id="156" name="Google Shape;156;p6"/>
          <p:cNvSpPr/>
          <p:nvPr/>
        </p:nvSpPr>
        <p:spPr>
          <a:xfrm>
            <a:off x="7212849" y="5546909"/>
            <a:ext cx="2779058" cy="395940"/>
          </a:xfrm>
          <a:prstGeom prst="roundRect">
            <a:avLst>
              <a:gd fmla="val 16667" name="adj"/>
            </a:avLst>
          </a:prstGeom>
          <a:solidFill>
            <a:schemeClr val="accent1"/>
          </a:solidFill>
          <a:ln cap="flat" cmpd="thickThin" w="48000">
            <a:solidFill>
              <a:srgbClr val="221E1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Save the model weight</a:t>
            </a:r>
            <a:endParaRPr/>
          </a:p>
        </p:txBody>
      </p:sp>
      <p:sp>
        <p:nvSpPr>
          <p:cNvPr id="157" name="Google Shape;157;p6"/>
          <p:cNvSpPr/>
          <p:nvPr/>
        </p:nvSpPr>
        <p:spPr>
          <a:xfrm>
            <a:off x="6764614" y="6361204"/>
            <a:ext cx="3675528" cy="388470"/>
          </a:xfrm>
          <a:prstGeom prst="roundRect">
            <a:avLst>
              <a:gd fmla="val 16667" name="adj"/>
            </a:avLst>
          </a:prstGeom>
          <a:solidFill>
            <a:schemeClr val="accent1"/>
          </a:solidFill>
          <a:ln cap="flat" cmpd="thickThin" w="48000">
            <a:solidFill>
              <a:srgbClr val="221E1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rPr>
              <a:t>Test the model performance</a:t>
            </a:r>
            <a:endParaRPr/>
          </a:p>
        </p:txBody>
      </p:sp>
      <p:sp>
        <p:nvSpPr>
          <p:cNvPr id="158" name="Google Shape;158;p6"/>
          <p:cNvSpPr/>
          <p:nvPr/>
        </p:nvSpPr>
        <p:spPr>
          <a:xfrm>
            <a:off x="8426823" y="1912470"/>
            <a:ext cx="171823" cy="373529"/>
          </a:xfrm>
          <a:prstGeom prst="downArrow">
            <a:avLst>
              <a:gd fmla="val 50000" name="adj1"/>
              <a:gd fmla="val 50000" name="adj2"/>
            </a:avLst>
          </a:prstGeom>
          <a:solidFill>
            <a:schemeClr val="dk1"/>
          </a:solidFill>
          <a:ln cap="flat" cmpd="thickThin" w="480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 name="Google Shape;159;p6"/>
          <p:cNvSpPr/>
          <p:nvPr/>
        </p:nvSpPr>
        <p:spPr>
          <a:xfrm>
            <a:off x="8426823" y="2696882"/>
            <a:ext cx="171823" cy="373529"/>
          </a:xfrm>
          <a:prstGeom prst="downArrow">
            <a:avLst>
              <a:gd fmla="val 50000" name="adj1"/>
              <a:gd fmla="val 50000" name="adj2"/>
            </a:avLst>
          </a:prstGeom>
          <a:solidFill>
            <a:schemeClr val="dk1"/>
          </a:solidFill>
          <a:ln cap="flat" cmpd="thickThin" w="480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 name="Google Shape;160;p6"/>
          <p:cNvSpPr/>
          <p:nvPr/>
        </p:nvSpPr>
        <p:spPr>
          <a:xfrm>
            <a:off x="8426823" y="3496234"/>
            <a:ext cx="171823" cy="373529"/>
          </a:xfrm>
          <a:prstGeom prst="downArrow">
            <a:avLst>
              <a:gd fmla="val 50000" name="adj1"/>
              <a:gd fmla="val 50000" name="adj2"/>
            </a:avLst>
          </a:prstGeom>
          <a:solidFill>
            <a:schemeClr val="dk1"/>
          </a:solidFill>
          <a:ln cap="flat" cmpd="thickThin" w="480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 name="Google Shape;161;p6"/>
          <p:cNvSpPr/>
          <p:nvPr/>
        </p:nvSpPr>
        <p:spPr>
          <a:xfrm>
            <a:off x="8426823" y="5124822"/>
            <a:ext cx="171823" cy="373529"/>
          </a:xfrm>
          <a:prstGeom prst="downArrow">
            <a:avLst>
              <a:gd fmla="val 50000" name="adj1"/>
              <a:gd fmla="val 50000" name="adj2"/>
            </a:avLst>
          </a:prstGeom>
          <a:solidFill>
            <a:schemeClr val="dk1"/>
          </a:solidFill>
          <a:ln cap="flat" cmpd="thickThin" w="480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 name="Google Shape;162;p6"/>
          <p:cNvSpPr/>
          <p:nvPr/>
        </p:nvSpPr>
        <p:spPr>
          <a:xfrm>
            <a:off x="8426823" y="4302839"/>
            <a:ext cx="171823" cy="373529"/>
          </a:xfrm>
          <a:prstGeom prst="downArrow">
            <a:avLst>
              <a:gd fmla="val 50000" name="adj1"/>
              <a:gd fmla="val 50000" name="adj2"/>
            </a:avLst>
          </a:prstGeom>
          <a:solidFill>
            <a:schemeClr val="dk1"/>
          </a:solidFill>
          <a:ln cap="flat" cmpd="thickThin" w="480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 name="Google Shape;163;p6"/>
          <p:cNvSpPr/>
          <p:nvPr/>
        </p:nvSpPr>
        <p:spPr>
          <a:xfrm>
            <a:off x="8426822" y="5961383"/>
            <a:ext cx="171823" cy="373529"/>
          </a:xfrm>
          <a:prstGeom prst="downArrow">
            <a:avLst>
              <a:gd fmla="val 50000" name="adj1"/>
              <a:gd fmla="val 50000" name="adj2"/>
            </a:avLst>
          </a:prstGeom>
          <a:solidFill>
            <a:schemeClr val="dk1"/>
          </a:solidFill>
          <a:ln cap="flat" cmpd="thickThin" w="480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g2a63d6dd20a_0_0"/>
          <p:cNvSpPr txBox="1"/>
          <p:nvPr>
            <p:ph type="title"/>
          </p:nvPr>
        </p:nvSpPr>
        <p:spPr>
          <a:xfrm>
            <a:off x="1104900" y="76200"/>
            <a:ext cx="9980700" cy="10971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dk1"/>
              </a:buClr>
              <a:buSzPts val="5200"/>
              <a:buFont typeface="Arial"/>
              <a:buNone/>
            </a:pPr>
            <a:r>
              <a:rPr lang="en-US" sz="5200"/>
              <a:t>Responsibilities</a:t>
            </a:r>
            <a:endParaRPr/>
          </a:p>
        </p:txBody>
      </p:sp>
      <p:graphicFrame>
        <p:nvGraphicFramePr>
          <p:cNvPr id="169" name="Google Shape;169;g2a63d6dd20a_0_0"/>
          <p:cNvGraphicFramePr/>
          <p:nvPr/>
        </p:nvGraphicFramePr>
        <p:xfrm>
          <a:off x="1104900" y="1543750"/>
          <a:ext cx="3000000" cy="3000000"/>
        </p:xfrm>
        <a:graphic>
          <a:graphicData uri="http://schemas.openxmlformats.org/drawingml/2006/table">
            <a:tbl>
              <a:tblPr>
                <a:noFill/>
                <a:tableStyleId>{8121EA9B-411D-4539-9E34-D2C660DC8FDE}</a:tableStyleId>
              </a:tblPr>
              <a:tblGrid>
                <a:gridCol w="2092450"/>
                <a:gridCol w="8007300"/>
              </a:tblGrid>
              <a:tr h="2073850">
                <a:tc>
                  <a:txBody>
                    <a:bodyPr/>
                    <a:lstStyle/>
                    <a:p>
                      <a:pPr indent="0" lvl="0" marL="0" rtl="0" algn="l">
                        <a:spcBef>
                          <a:spcPts val="0"/>
                        </a:spcBef>
                        <a:spcAft>
                          <a:spcPts val="0"/>
                        </a:spcAft>
                        <a:buNone/>
                      </a:pPr>
                      <a:r>
                        <a:rPr lang="en-US" sz="1800"/>
                        <a:t>Lakshmikar P</a:t>
                      </a:r>
                      <a:endParaRPr sz="1800"/>
                    </a:p>
                  </a:txBody>
                  <a:tcPr marT="91425" marB="91425" marR="91425" marL="91425" anchor="ctr"/>
                </a:tc>
                <a:tc>
                  <a:txBody>
                    <a:bodyPr/>
                    <a:lstStyle/>
                    <a:p>
                      <a:pPr indent="-298450" lvl="0" marL="457200" rtl="0" algn="l">
                        <a:spcBef>
                          <a:spcPts val="0"/>
                        </a:spcBef>
                        <a:spcAft>
                          <a:spcPts val="0"/>
                        </a:spcAft>
                        <a:buSzPts val="1100"/>
                        <a:buChar char="●"/>
                      </a:pPr>
                      <a:r>
                        <a:rPr lang="en-US" sz="1100"/>
                        <a:t>Project proposal and project management</a:t>
                      </a:r>
                      <a:endParaRPr sz="1100"/>
                    </a:p>
                    <a:p>
                      <a:pPr indent="-298450" lvl="0" marL="457200" rtl="0" algn="l">
                        <a:spcBef>
                          <a:spcPts val="0"/>
                        </a:spcBef>
                        <a:spcAft>
                          <a:spcPts val="0"/>
                        </a:spcAft>
                        <a:buSzPts val="1100"/>
                        <a:buChar char="●"/>
                      </a:pPr>
                      <a:r>
                        <a:rPr lang="en-US" sz="1100"/>
                        <a:t>Purchase of hardware components</a:t>
                      </a:r>
                      <a:endParaRPr sz="1100"/>
                    </a:p>
                    <a:p>
                      <a:pPr indent="-298450" lvl="0" marL="457200" rtl="0" algn="l">
                        <a:spcBef>
                          <a:spcPts val="0"/>
                        </a:spcBef>
                        <a:spcAft>
                          <a:spcPts val="0"/>
                        </a:spcAft>
                        <a:buSzPts val="1100"/>
                        <a:buChar char="●"/>
                      </a:pPr>
                      <a:r>
                        <a:rPr lang="en-US" sz="1100"/>
                        <a:t>Physical construction of the robotic car</a:t>
                      </a:r>
                      <a:endParaRPr sz="1100"/>
                    </a:p>
                    <a:p>
                      <a:pPr indent="-298450" lvl="0" marL="457200" rtl="0" algn="l">
                        <a:spcBef>
                          <a:spcPts val="0"/>
                        </a:spcBef>
                        <a:spcAft>
                          <a:spcPts val="0"/>
                        </a:spcAft>
                        <a:buSzPts val="1100"/>
                        <a:buChar char="●"/>
                      </a:pPr>
                      <a:r>
                        <a:rPr lang="en-US" sz="1100"/>
                        <a:t>Physical lane preparation</a:t>
                      </a:r>
                      <a:endParaRPr sz="1100"/>
                    </a:p>
                    <a:p>
                      <a:pPr indent="-298450" lvl="0" marL="457200" rtl="0" algn="l">
                        <a:spcBef>
                          <a:spcPts val="0"/>
                        </a:spcBef>
                        <a:spcAft>
                          <a:spcPts val="0"/>
                        </a:spcAft>
                        <a:buSzPts val="1100"/>
                        <a:buChar char="●"/>
                      </a:pPr>
                      <a:r>
                        <a:rPr lang="en-US" sz="1100"/>
                        <a:t>Installation of necessary softwares and libraries</a:t>
                      </a:r>
                      <a:endParaRPr sz="1100"/>
                    </a:p>
                    <a:p>
                      <a:pPr indent="-298450" lvl="0" marL="457200" rtl="0" algn="l">
                        <a:spcBef>
                          <a:spcPts val="0"/>
                        </a:spcBef>
                        <a:spcAft>
                          <a:spcPts val="0"/>
                        </a:spcAft>
                        <a:buSzPts val="1100"/>
                        <a:buChar char="●"/>
                      </a:pPr>
                      <a:r>
                        <a:rPr lang="en-US" sz="1100"/>
                        <a:t>Data collection for training</a:t>
                      </a:r>
                      <a:endParaRPr sz="1100"/>
                    </a:p>
                    <a:p>
                      <a:pPr indent="-298450" lvl="0" marL="457200" rtl="0" algn="l">
                        <a:spcBef>
                          <a:spcPts val="0"/>
                        </a:spcBef>
                        <a:spcAft>
                          <a:spcPts val="0"/>
                        </a:spcAft>
                        <a:buSzPts val="1100"/>
                        <a:buChar char="●"/>
                      </a:pPr>
                      <a:r>
                        <a:rPr lang="en-US" sz="1100"/>
                        <a:t>Code for steering angle calculation</a:t>
                      </a:r>
                      <a:endParaRPr sz="1100"/>
                    </a:p>
                    <a:p>
                      <a:pPr indent="-298450" lvl="0" marL="457200" rtl="0" algn="l">
                        <a:spcBef>
                          <a:spcPts val="0"/>
                        </a:spcBef>
                        <a:spcAft>
                          <a:spcPts val="0"/>
                        </a:spcAft>
                        <a:buSzPts val="1100"/>
                        <a:buChar char="●"/>
                      </a:pPr>
                      <a:r>
                        <a:rPr lang="en-US" sz="1100"/>
                        <a:t>Custom model architecture</a:t>
                      </a:r>
                      <a:endParaRPr sz="1100"/>
                    </a:p>
                    <a:p>
                      <a:pPr indent="-298450" lvl="0" marL="457200" rtl="0" algn="l">
                        <a:spcBef>
                          <a:spcPts val="0"/>
                        </a:spcBef>
                        <a:spcAft>
                          <a:spcPts val="0"/>
                        </a:spcAft>
                        <a:buSzPts val="1100"/>
                        <a:buChar char="●"/>
                      </a:pPr>
                      <a:r>
                        <a:rPr lang="en-US" sz="1100">
                          <a:solidFill>
                            <a:schemeClr val="dk2"/>
                          </a:solidFill>
                        </a:rPr>
                        <a:t>Training the NVIDIA model with smaller datasets (video-1 and videos-1,2)</a:t>
                      </a:r>
                      <a:endParaRPr sz="1100">
                        <a:solidFill>
                          <a:schemeClr val="dk2"/>
                        </a:solidFill>
                      </a:endParaRPr>
                    </a:p>
                    <a:p>
                      <a:pPr indent="-298450" lvl="0" marL="457200" rtl="0" algn="l">
                        <a:spcBef>
                          <a:spcPts val="0"/>
                        </a:spcBef>
                        <a:spcAft>
                          <a:spcPts val="0"/>
                        </a:spcAft>
                        <a:buClr>
                          <a:schemeClr val="dk2"/>
                        </a:buClr>
                        <a:buSzPts val="1100"/>
                        <a:buChar char="●"/>
                      </a:pPr>
                      <a:r>
                        <a:rPr lang="en-US" sz="1100">
                          <a:solidFill>
                            <a:schemeClr val="dk2"/>
                          </a:solidFill>
                        </a:rPr>
                        <a:t>Training our CNN model with smaller datasets (video-1 and videos-1,2)</a:t>
                      </a:r>
                      <a:endParaRPr sz="1100">
                        <a:solidFill>
                          <a:schemeClr val="dk2"/>
                        </a:solidFill>
                      </a:endParaRPr>
                    </a:p>
                    <a:p>
                      <a:pPr indent="-298450" lvl="0" marL="457200" rtl="0" algn="l">
                        <a:spcBef>
                          <a:spcPts val="0"/>
                        </a:spcBef>
                        <a:spcAft>
                          <a:spcPts val="0"/>
                        </a:spcAft>
                        <a:buClr>
                          <a:schemeClr val="dk2"/>
                        </a:buClr>
                        <a:buSzPts val="1100"/>
                        <a:buChar char="●"/>
                      </a:pPr>
                      <a:r>
                        <a:rPr lang="en-US" sz="1100">
                          <a:solidFill>
                            <a:schemeClr val="dk2"/>
                          </a:solidFill>
                        </a:rPr>
                        <a:t>Preparation of the report and presentation</a:t>
                      </a:r>
                      <a:endParaRPr sz="1100">
                        <a:solidFill>
                          <a:schemeClr val="dk2"/>
                        </a:solidFill>
                      </a:endParaRPr>
                    </a:p>
                  </a:txBody>
                  <a:tcPr marT="91425" marB="91425" marR="91425" marL="91425"/>
                </a:tc>
              </a:tr>
              <a:tr h="1440150">
                <a:tc>
                  <a:txBody>
                    <a:bodyPr/>
                    <a:lstStyle/>
                    <a:p>
                      <a:pPr indent="0" lvl="0" marL="0" rtl="0" algn="l">
                        <a:spcBef>
                          <a:spcPts val="0"/>
                        </a:spcBef>
                        <a:spcAft>
                          <a:spcPts val="0"/>
                        </a:spcAft>
                        <a:buNone/>
                      </a:pPr>
                      <a:r>
                        <a:rPr lang="en-US" sz="1800"/>
                        <a:t>Harsha K</a:t>
                      </a:r>
                      <a:endParaRPr sz="1800"/>
                    </a:p>
                  </a:txBody>
                  <a:tcPr marT="91425" marB="91425" marR="91425" marL="91425" anchor="ctr"/>
                </a:tc>
                <a:tc>
                  <a:txBody>
                    <a:bodyPr/>
                    <a:lstStyle/>
                    <a:p>
                      <a:pPr indent="-298450" lvl="0" marL="457200" rtl="0" algn="l">
                        <a:spcBef>
                          <a:spcPts val="0"/>
                        </a:spcBef>
                        <a:spcAft>
                          <a:spcPts val="0"/>
                        </a:spcAft>
                        <a:buClr>
                          <a:schemeClr val="dk2"/>
                        </a:buClr>
                        <a:buSzPts val="1100"/>
                        <a:buChar char="●"/>
                      </a:pPr>
                      <a:r>
                        <a:rPr lang="en-US" sz="1100">
                          <a:solidFill>
                            <a:schemeClr val="dk2"/>
                          </a:solidFill>
                        </a:rPr>
                        <a:t>Physical construction of the robotic car</a:t>
                      </a:r>
                      <a:endParaRPr sz="1100">
                        <a:solidFill>
                          <a:schemeClr val="dk2"/>
                        </a:solidFill>
                      </a:endParaRPr>
                    </a:p>
                    <a:p>
                      <a:pPr indent="-298450" lvl="0" marL="457200" rtl="0" algn="l">
                        <a:spcBef>
                          <a:spcPts val="0"/>
                        </a:spcBef>
                        <a:spcAft>
                          <a:spcPts val="0"/>
                        </a:spcAft>
                        <a:buClr>
                          <a:schemeClr val="dk2"/>
                        </a:buClr>
                        <a:buSzPts val="1100"/>
                        <a:buChar char="●"/>
                      </a:pPr>
                      <a:r>
                        <a:rPr lang="en-US" sz="1100">
                          <a:solidFill>
                            <a:schemeClr val="dk2"/>
                          </a:solidFill>
                        </a:rPr>
                        <a:t>Physical lane preparation</a:t>
                      </a:r>
                      <a:endParaRPr sz="1100">
                        <a:solidFill>
                          <a:schemeClr val="dk2"/>
                        </a:solidFill>
                      </a:endParaRPr>
                    </a:p>
                    <a:p>
                      <a:pPr indent="-298450" lvl="0" marL="457200" rtl="0" algn="l">
                        <a:spcBef>
                          <a:spcPts val="0"/>
                        </a:spcBef>
                        <a:spcAft>
                          <a:spcPts val="0"/>
                        </a:spcAft>
                        <a:buClr>
                          <a:schemeClr val="dk2"/>
                        </a:buClr>
                        <a:buSzPts val="1100"/>
                        <a:buChar char="●"/>
                      </a:pPr>
                      <a:r>
                        <a:rPr lang="en-US" sz="1100">
                          <a:solidFill>
                            <a:schemeClr val="dk2"/>
                          </a:solidFill>
                        </a:rPr>
                        <a:t>Installation of necessary softwares and libraries</a:t>
                      </a:r>
                      <a:endParaRPr sz="1100">
                        <a:solidFill>
                          <a:schemeClr val="dk2"/>
                        </a:solidFill>
                      </a:endParaRPr>
                    </a:p>
                    <a:p>
                      <a:pPr indent="-298450" lvl="0" marL="457200" rtl="0" algn="l">
                        <a:spcBef>
                          <a:spcPts val="0"/>
                        </a:spcBef>
                        <a:spcAft>
                          <a:spcPts val="0"/>
                        </a:spcAft>
                        <a:buClr>
                          <a:schemeClr val="dk2"/>
                        </a:buClr>
                        <a:buSzPts val="1100"/>
                        <a:buChar char="●"/>
                      </a:pPr>
                      <a:r>
                        <a:rPr lang="en-US" sz="1100">
                          <a:solidFill>
                            <a:schemeClr val="dk2"/>
                          </a:solidFill>
                        </a:rPr>
                        <a:t>Codes for data collection using OpenCV</a:t>
                      </a:r>
                      <a:endParaRPr sz="1100">
                        <a:solidFill>
                          <a:schemeClr val="dk2"/>
                        </a:solidFill>
                      </a:endParaRPr>
                    </a:p>
                    <a:p>
                      <a:pPr indent="-298450" lvl="0" marL="457200" rtl="0" algn="l">
                        <a:spcBef>
                          <a:spcPts val="0"/>
                        </a:spcBef>
                        <a:spcAft>
                          <a:spcPts val="0"/>
                        </a:spcAft>
                        <a:buClr>
                          <a:schemeClr val="dk2"/>
                        </a:buClr>
                        <a:buSzPts val="1100"/>
                        <a:buChar char="●"/>
                      </a:pPr>
                      <a:r>
                        <a:rPr lang="en-US" sz="1100">
                          <a:solidFill>
                            <a:schemeClr val="dk2"/>
                          </a:solidFill>
                        </a:rPr>
                        <a:t>Data collection for training</a:t>
                      </a:r>
                      <a:endParaRPr sz="1100">
                        <a:solidFill>
                          <a:schemeClr val="dk2"/>
                        </a:solidFill>
                      </a:endParaRPr>
                    </a:p>
                    <a:p>
                      <a:pPr indent="-298450" lvl="0" marL="457200" rtl="0" algn="l">
                        <a:spcBef>
                          <a:spcPts val="0"/>
                        </a:spcBef>
                        <a:spcAft>
                          <a:spcPts val="0"/>
                        </a:spcAft>
                        <a:buClr>
                          <a:schemeClr val="dk2"/>
                        </a:buClr>
                        <a:buSzPts val="1100"/>
                        <a:buChar char="●"/>
                      </a:pPr>
                      <a:r>
                        <a:rPr lang="en-US" sz="1100">
                          <a:solidFill>
                            <a:schemeClr val="dk2"/>
                          </a:solidFill>
                        </a:rPr>
                        <a:t>Training the NVIDIA model with larger dataset (videos-1,2,3)</a:t>
                      </a:r>
                      <a:endParaRPr sz="1100">
                        <a:solidFill>
                          <a:schemeClr val="dk2"/>
                        </a:solidFill>
                      </a:endParaRPr>
                    </a:p>
                    <a:p>
                      <a:pPr indent="-298450" lvl="0" marL="457200" rtl="0" algn="l">
                        <a:spcBef>
                          <a:spcPts val="0"/>
                        </a:spcBef>
                        <a:spcAft>
                          <a:spcPts val="0"/>
                        </a:spcAft>
                        <a:buClr>
                          <a:schemeClr val="dk2"/>
                        </a:buClr>
                        <a:buSzPts val="1100"/>
                        <a:buChar char="●"/>
                      </a:pPr>
                      <a:r>
                        <a:rPr lang="en-US" sz="1100">
                          <a:solidFill>
                            <a:schemeClr val="dk2"/>
                          </a:solidFill>
                        </a:rPr>
                        <a:t>Comparison of the results of deep learning models with OpenCV</a:t>
                      </a:r>
                      <a:endParaRPr sz="1100">
                        <a:solidFill>
                          <a:schemeClr val="dk2"/>
                        </a:solidFill>
                      </a:endParaRPr>
                    </a:p>
                    <a:p>
                      <a:pPr indent="-298450" lvl="0" marL="457200" rtl="0" algn="l">
                        <a:spcBef>
                          <a:spcPts val="0"/>
                        </a:spcBef>
                        <a:spcAft>
                          <a:spcPts val="0"/>
                        </a:spcAft>
                        <a:buClr>
                          <a:schemeClr val="dk2"/>
                        </a:buClr>
                        <a:buSzPts val="1100"/>
                        <a:buChar char="●"/>
                      </a:pPr>
                      <a:r>
                        <a:rPr lang="en-US" sz="1100">
                          <a:solidFill>
                            <a:schemeClr val="dk2"/>
                          </a:solidFill>
                        </a:rPr>
                        <a:t>Preparation of the report</a:t>
                      </a:r>
                      <a:endParaRPr sz="1100">
                        <a:solidFill>
                          <a:schemeClr val="dk2"/>
                        </a:solidFill>
                      </a:endParaRPr>
                    </a:p>
                  </a:txBody>
                  <a:tcPr marT="91425" marB="91425" marR="91425" marL="91425"/>
                </a:tc>
              </a:tr>
              <a:tr h="1068475">
                <a:tc>
                  <a:txBody>
                    <a:bodyPr/>
                    <a:lstStyle/>
                    <a:p>
                      <a:pPr indent="0" lvl="0" marL="0" rtl="0" algn="l">
                        <a:spcBef>
                          <a:spcPts val="0"/>
                        </a:spcBef>
                        <a:spcAft>
                          <a:spcPts val="0"/>
                        </a:spcAft>
                        <a:buNone/>
                      </a:pPr>
                      <a:r>
                        <a:rPr lang="en-US" sz="1800"/>
                        <a:t>Jatin K</a:t>
                      </a:r>
                      <a:endParaRPr sz="1800"/>
                    </a:p>
                  </a:txBody>
                  <a:tcPr marT="91425" marB="91425" marR="91425" marL="91425" anchor="ctr"/>
                </a:tc>
                <a:tc>
                  <a:txBody>
                    <a:bodyPr/>
                    <a:lstStyle/>
                    <a:p>
                      <a:pPr indent="-298450" lvl="0" marL="457200" rtl="0" algn="l">
                        <a:spcBef>
                          <a:spcPts val="0"/>
                        </a:spcBef>
                        <a:spcAft>
                          <a:spcPts val="0"/>
                        </a:spcAft>
                        <a:buClr>
                          <a:schemeClr val="dk2"/>
                        </a:buClr>
                        <a:buSzPts val="1100"/>
                        <a:buChar char="●"/>
                      </a:pPr>
                      <a:r>
                        <a:rPr lang="en-US" sz="1100">
                          <a:solidFill>
                            <a:schemeClr val="dk2"/>
                          </a:solidFill>
                        </a:rPr>
                        <a:t>Physical lane preparation</a:t>
                      </a:r>
                      <a:endParaRPr sz="1100">
                        <a:solidFill>
                          <a:schemeClr val="dk2"/>
                        </a:solidFill>
                      </a:endParaRPr>
                    </a:p>
                    <a:p>
                      <a:pPr indent="-298450" lvl="0" marL="457200" rtl="0" algn="l">
                        <a:spcBef>
                          <a:spcPts val="0"/>
                        </a:spcBef>
                        <a:spcAft>
                          <a:spcPts val="0"/>
                        </a:spcAft>
                        <a:buClr>
                          <a:schemeClr val="dk2"/>
                        </a:buClr>
                        <a:buSzPts val="1100"/>
                        <a:buChar char="●"/>
                      </a:pPr>
                      <a:r>
                        <a:rPr lang="en-US" sz="1100">
                          <a:solidFill>
                            <a:schemeClr val="dk2"/>
                          </a:solidFill>
                        </a:rPr>
                        <a:t>Installation of necessary libraries</a:t>
                      </a:r>
                      <a:endParaRPr sz="1100">
                        <a:solidFill>
                          <a:schemeClr val="dk2"/>
                        </a:solidFill>
                      </a:endParaRPr>
                    </a:p>
                    <a:p>
                      <a:pPr indent="-298450" lvl="0" marL="457200" rtl="0" algn="l">
                        <a:spcBef>
                          <a:spcPts val="0"/>
                        </a:spcBef>
                        <a:spcAft>
                          <a:spcPts val="0"/>
                        </a:spcAft>
                        <a:buClr>
                          <a:schemeClr val="dk2"/>
                        </a:buClr>
                        <a:buSzPts val="1100"/>
                        <a:buChar char="●"/>
                      </a:pPr>
                      <a:r>
                        <a:rPr lang="en-US" sz="1100">
                          <a:solidFill>
                            <a:schemeClr val="dk2"/>
                          </a:solidFill>
                        </a:rPr>
                        <a:t>Data collection for training</a:t>
                      </a:r>
                      <a:endParaRPr sz="1100">
                        <a:solidFill>
                          <a:schemeClr val="dk2"/>
                        </a:solidFill>
                      </a:endParaRPr>
                    </a:p>
                    <a:p>
                      <a:pPr indent="-298450" lvl="0" marL="457200" rtl="0" algn="l">
                        <a:spcBef>
                          <a:spcPts val="0"/>
                        </a:spcBef>
                        <a:spcAft>
                          <a:spcPts val="0"/>
                        </a:spcAft>
                        <a:buClr>
                          <a:schemeClr val="dk2"/>
                        </a:buClr>
                        <a:buSzPts val="1100"/>
                        <a:buChar char="●"/>
                      </a:pPr>
                      <a:r>
                        <a:rPr lang="en-US" sz="1100">
                          <a:solidFill>
                            <a:schemeClr val="dk2"/>
                          </a:solidFill>
                        </a:rPr>
                        <a:t>Training our CNN model with larger dataset (videos-1,2,3)</a:t>
                      </a:r>
                      <a:endParaRPr sz="1100">
                        <a:solidFill>
                          <a:schemeClr val="dk2"/>
                        </a:solidFill>
                      </a:endParaRPr>
                    </a:p>
                    <a:p>
                      <a:pPr indent="-298450" lvl="0" marL="457200" rtl="0" algn="l">
                        <a:spcBef>
                          <a:spcPts val="0"/>
                        </a:spcBef>
                        <a:spcAft>
                          <a:spcPts val="0"/>
                        </a:spcAft>
                        <a:buClr>
                          <a:schemeClr val="dk2"/>
                        </a:buClr>
                        <a:buSzPts val="1100"/>
                        <a:buChar char="●"/>
                      </a:pPr>
                      <a:r>
                        <a:rPr lang="en-US" sz="1100">
                          <a:solidFill>
                            <a:schemeClr val="dk2"/>
                          </a:solidFill>
                        </a:rPr>
                        <a:t>Preparation of the report</a:t>
                      </a:r>
                      <a:endParaRPr sz="1100"/>
                    </a:p>
                  </a:txBody>
                  <a:tcPr marT="91425" marB="91425" marR="91425" marL="91425"/>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p5"/>
          <p:cNvSpPr txBox="1"/>
          <p:nvPr>
            <p:ph type="title"/>
          </p:nvPr>
        </p:nvSpPr>
        <p:spPr>
          <a:xfrm>
            <a:off x="1104900" y="76200"/>
            <a:ext cx="9980682" cy="1096962"/>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dk1"/>
              </a:buClr>
              <a:buSzPts val="5200"/>
              <a:buFont typeface="Arial"/>
              <a:buNone/>
            </a:pPr>
            <a:r>
              <a:rPr lang="en-US" sz="5200"/>
              <a:t>Project set up</a:t>
            </a:r>
            <a:endParaRPr/>
          </a:p>
        </p:txBody>
      </p:sp>
      <p:sp>
        <p:nvSpPr>
          <p:cNvPr id="175" name="Google Shape;175;p5"/>
          <p:cNvSpPr txBox="1"/>
          <p:nvPr>
            <p:ph idx="1" type="body"/>
          </p:nvPr>
        </p:nvSpPr>
        <p:spPr>
          <a:xfrm>
            <a:off x="1037675" y="1712225"/>
            <a:ext cx="6662400" cy="4908300"/>
          </a:xfrm>
          <a:prstGeom prst="rect">
            <a:avLst/>
          </a:prstGeom>
          <a:noFill/>
          <a:ln>
            <a:noFill/>
          </a:ln>
        </p:spPr>
        <p:txBody>
          <a:bodyPr anchorCtr="0" anchor="t" bIns="45700" lIns="0" spcFirstLastPara="1" rIns="0" wrap="square" tIns="45700">
            <a:normAutofit fontScale="70000" lnSpcReduction="20000"/>
          </a:bodyPr>
          <a:lstStyle/>
          <a:p>
            <a:pPr indent="-200025" lvl="0" marL="228600" rtl="0" algn="l">
              <a:lnSpc>
                <a:spcPct val="90000"/>
              </a:lnSpc>
              <a:spcBef>
                <a:spcPts val="0"/>
              </a:spcBef>
              <a:spcAft>
                <a:spcPts val="0"/>
              </a:spcAft>
              <a:buClr>
                <a:schemeClr val="dk1"/>
              </a:buClr>
              <a:buSzPct val="100000"/>
              <a:buFont typeface="Arial "/>
              <a:buChar char="•"/>
            </a:pPr>
            <a:r>
              <a:rPr b="1" lang="en-US">
                <a:latin typeface="Times New Roman"/>
                <a:ea typeface="Times New Roman"/>
                <a:cs typeface="Times New Roman"/>
                <a:sym typeface="Times New Roman"/>
              </a:rPr>
              <a:t>H</a:t>
            </a:r>
            <a:r>
              <a:rPr b="1" lang="en-US">
                <a:latin typeface="Times New Roman"/>
                <a:ea typeface="Times New Roman"/>
                <a:cs typeface="Times New Roman"/>
                <a:sym typeface="Times New Roman"/>
              </a:rPr>
              <a:t>ardware components</a:t>
            </a:r>
            <a:r>
              <a:rPr lang="en-US">
                <a:latin typeface="Times New Roman"/>
                <a:ea typeface="Times New Roman"/>
                <a:cs typeface="Times New Roman"/>
                <a:sym typeface="Times New Roman"/>
              </a:rPr>
              <a:t> - </a:t>
            </a:r>
            <a:endParaRPr/>
          </a:p>
          <a:p>
            <a:pPr indent="-200025" lvl="1" marL="685800" rtl="0" algn="l">
              <a:lnSpc>
                <a:spcPct val="90000"/>
              </a:lnSpc>
              <a:spcBef>
                <a:spcPts val="600"/>
              </a:spcBef>
              <a:spcAft>
                <a:spcPts val="0"/>
              </a:spcAft>
              <a:buClr>
                <a:schemeClr val="dk1"/>
              </a:buClr>
              <a:buSzPct val="100000"/>
              <a:buFont typeface="Arial "/>
              <a:buChar char="•"/>
            </a:pPr>
            <a:r>
              <a:rPr lang="en-US" sz="2000">
                <a:latin typeface="Times New Roman"/>
                <a:ea typeface="Times New Roman"/>
                <a:cs typeface="Times New Roman"/>
                <a:sym typeface="Times New Roman"/>
              </a:rPr>
              <a:t>Raspberry Pi 4 computer – to load the software and libraries</a:t>
            </a:r>
            <a:endParaRPr sz="2000">
              <a:latin typeface="Times New Roman"/>
              <a:ea typeface="Times New Roman"/>
              <a:cs typeface="Times New Roman"/>
              <a:sym typeface="Times New Roman"/>
            </a:endParaRPr>
          </a:p>
          <a:p>
            <a:pPr indent="-200025" lvl="1" marL="685800" rtl="0" algn="l">
              <a:lnSpc>
                <a:spcPct val="90000"/>
              </a:lnSpc>
              <a:spcBef>
                <a:spcPts val="600"/>
              </a:spcBef>
              <a:spcAft>
                <a:spcPts val="0"/>
              </a:spcAft>
              <a:buSzPct val="100000"/>
              <a:buFont typeface="Times New Roman"/>
              <a:buChar char="•"/>
            </a:pPr>
            <a:r>
              <a:rPr lang="en-US" sz="2000">
                <a:latin typeface="Times New Roman"/>
                <a:ea typeface="Times New Roman"/>
                <a:cs typeface="Times New Roman"/>
                <a:sym typeface="Times New Roman"/>
              </a:rPr>
              <a:t>USB Drive</a:t>
            </a:r>
            <a:endParaRPr sz="2000">
              <a:latin typeface="Times New Roman"/>
              <a:ea typeface="Times New Roman"/>
              <a:cs typeface="Times New Roman"/>
              <a:sym typeface="Times New Roman"/>
            </a:endParaRPr>
          </a:p>
          <a:p>
            <a:pPr indent="-200025" lvl="1" marL="685800" rtl="0" algn="l">
              <a:lnSpc>
                <a:spcPct val="90000"/>
              </a:lnSpc>
              <a:spcBef>
                <a:spcPts val="600"/>
              </a:spcBef>
              <a:spcAft>
                <a:spcPts val="0"/>
              </a:spcAft>
              <a:buClr>
                <a:schemeClr val="dk1"/>
              </a:buClr>
              <a:buSzPct val="100000"/>
              <a:buFont typeface="Arial "/>
              <a:buChar char="•"/>
            </a:pPr>
            <a:r>
              <a:rPr lang="en-US" sz="2000">
                <a:latin typeface="Times New Roman"/>
                <a:ea typeface="Times New Roman"/>
                <a:cs typeface="Times New Roman"/>
                <a:sym typeface="Times New Roman"/>
              </a:rPr>
              <a:t>SunFounder PiCar-V kit</a:t>
            </a:r>
            <a:r>
              <a:rPr lang="en-US" sz="2000">
                <a:latin typeface="Times New Roman"/>
                <a:ea typeface="Times New Roman"/>
                <a:cs typeface="Times New Roman"/>
                <a:sym typeface="Times New Roman"/>
              </a:rPr>
              <a:t> with camera module– main body of the robotic car</a:t>
            </a:r>
            <a:endParaRPr sz="2000">
              <a:latin typeface="Arial"/>
              <a:ea typeface="Arial"/>
              <a:cs typeface="Arial"/>
              <a:sym typeface="Arial"/>
            </a:endParaRPr>
          </a:p>
          <a:p>
            <a:pPr indent="-200025" lvl="1" marL="685800" rtl="0" algn="l">
              <a:lnSpc>
                <a:spcPct val="90000"/>
              </a:lnSpc>
              <a:spcBef>
                <a:spcPts val="600"/>
              </a:spcBef>
              <a:spcAft>
                <a:spcPts val="0"/>
              </a:spcAft>
              <a:buClr>
                <a:schemeClr val="dk1"/>
              </a:buClr>
              <a:buSzPct val="100000"/>
              <a:buFont typeface="Arial "/>
              <a:buChar char="•"/>
            </a:pPr>
            <a:r>
              <a:rPr lang="en-US" sz="2000">
                <a:latin typeface="Times New Roman"/>
                <a:ea typeface="Times New Roman"/>
                <a:cs typeface="Times New Roman"/>
                <a:sym typeface="Times New Roman"/>
              </a:rPr>
              <a:t>Camera module</a:t>
            </a:r>
            <a:r>
              <a:rPr lang="en-US" sz="2000">
                <a:latin typeface="Times New Roman"/>
                <a:ea typeface="Times New Roman"/>
                <a:cs typeface="Times New Roman"/>
                <a:sym typeface="Times New Roman"/>
              </a:rPr>
              <a:t> -</a:t>
            </a:r>
            <a:r>
              <a:rPr lang="en-US" sz="2100">
                <a:latin typeface="Times New Roman"/>
                <a:ea typeface="Times New Roman"/>
                <a:cs typeface="Times New Roman"/>
                <a:sym typeface="Times New Roman"/>
              </a:rPr>
              <a:t> </a:t>
            </a:r>
            <a:r>
              <a:rPr lang="en-US" sz="2100">
                <a:latin typeface="Times New Roman"/>
                <a:ea typeface="Times New Roman"/>
                <a:cs typeface="Times New Roman"/>
                <a:sym typeface="Times New Roman"/>
              </a:rPr>
              <a:t>120 degree wide-angle camera with resolution 640x320 pixels</a:t>
            </a:r>
            <a:endParaRPr/>
          </a:p>
          <a:p>
            <a:pPr indent="-200025" lvl="1" marL="685800" rtl="0" algn="l">
              <a:lnSpc>
                <a:spcPct val="90000"/>
              </a:lnSpc>
              <a:spcBef>
                <a:spcPts val="600"/>
              </a:spcBef>
              <a:spcAft>
                <a:spcPts val="0"/>
              </a:spcAft>
              <a:buClr>
                <a:schemeClr val="dk1"/>
              </a:buClr>
              <a:buSzPct val="100000"/>
              <a:buFont typeface="Arial "/>
              <a:buChar char="•"/>
            </a:pPr>
            <a:r>
              <a:rPr lang="en-US" sz="2000">
                <a:latin typeface="Times New Roman"/>
                <a:ea typeface="Times New Roman"/>
                <a:cs typeface="Times New Roman"/>
                <a:sym typeface="Times New Roman"/>
              </a:rPr>
              <a:t>Few other accessories</a:t>
            </a:r>
            <a:endParaRPr sz="2000">
              <a:latin typeface="Times New Roman"/>
              <a:ea typeface="Times New Roman"/>
              <a:cs typeface="Times New Roman"/>
              <a:sym typeface="Times New Roman"/>
            </a:endParaRPr>
          </a:p>
          <a:p>
            <a:pPr indent="-200025" lvl="1" marL="685800" rtl="0" algn="l">
              <a:lnSpc>
                <a:spcPct val="90000"/>
              </a:lnSpc>
              <a:spcBef>
                <a:spcPts val="600"/>
              </a:spcBef>
              <a:spcAft>
                <a:spcPts val="0"/>
              </a:spcAft>
              <a:buSzPct val="100000"/>
              <a:buFont typeface="Times New Roman"/>
              <a:buChar char="•"/>
            </a:pPr>
            <a:r>
              <a:rPr lang="en-US" sz="2000">
                <a:latin typeface="Times New Roman"/>
                <a:ea typeface="Times New Roman"/>
                <a:cs typeface="Times New Roman"/>
                <a:sym typeface="Times New Roman"/>
              </a:rPr>
              <a:t>Lane preparation with blue tape on the wooden floor</a:t>
            </a:r>
            <a:endParaRPr sz="2000">
              <a:latin typeface="Times New Roman"/>
              <a:ea typeface="Times New Roman"/>
              <a:cs typeface="Times New Roman"/>
              <a:sym typeface="Times New Roman"/>
            </a:endParaRPr>
          </a:p>
          <a:p>
            <a:pPr indent="0" lvl="0" marL="685800" rtl="0" algn="l">
              <a:lnSpc>
                <a:spcPct val="90000"/>
              </a:lnSpc>
              <a:spcBef>
                <a:spcPts val="600"/>
              </a:spcBef>
              <a:spcAft>
                <a:spcPts val="0"/>
              </a:spcAft>
              <a:buNone/>
            </a:pPr>
            <a:r>
              <a:t/>
            </a:r>
            <a:endParaRPr sz="2000">
              <a:latin typeface="Times New Roman"/>
              <a:ea typeface="Times New Roman"/>
              <a:cs typeface="Times New Roman"/>
              <a:sym typeface="Times New Roman"/>
            </a:endParaRPr>
          </a:p>
          <a:p>
            <a:pPr indent="-203200" lvl="0" marL="228600" rtl="0" algn="l">
              <a:spcBef>
                <a:spcPts val="0"/>
              </a:spcBef>
              <a:spcAft>
                <a:spcPts val="0"/>
              </a:spcAft>
              <a:buSzPct val="100000"/>
              <a:buFont typeface="Arial "/>
              <a:buChar char="•"/>
            </a:pPr>
            <a:r>
              <a:rPr b="1" lang="en-US">
                <a:latin typeface="Times New Roman"/>
                <a:ea typeface="Times New Roman"/>
                <a:cs typeface="Times New Roman"/>
                <a:sym typeface="Times New Roman"/>
              </a:rPr>
              <a:t>Software</a:t>
            </a:r>
            <a:r>
              <a:rPr b="1" lang="en-US">
                <a:latin typeface="Times New Roman"/>
                <a:ea typeface="Times New Roman"/>
                <a:cs typeface="Times New Roman"/>
                <a:sym typeface="Times New Roman"/>
              </a:rPr>
              <a:t> components</a:t>
            </a:r>
            <a:r>
              <a:rPr lang="en-US">
                <a:latin typeface="Times New Roman"/>
                <a:ea typeface="Times New Roman"/>
                <a:cs typeface="Times New Roman"/>
                <a:sym typeface="Times New Roman"/>
              </a:rPr>
              <a:t> - </a:t>
            </a:r>
            <a:endParaRPr/>
          </a:p>
          <a:p>
            <a:pPr indent="-203200" lvl="1" marL="685800" rtl="0" algn="l">
              <a:spcBef>
                <a:spcPts val="600"/>
              </a:spcBef>
              <a:spcAft>
                <a:spcPts val="0"/>
              </a:spcAft>
              <a:buSzPct val="100000"/>
              <a:buFont typeface="Arial "/>
              <a:buChar char="•"/>
            </a:pPr>
            <a:r>
              <a:rPr lang="en-US" sz="2000">
                <a:latin typeface="Times New Roman"/>
                <a:ea typeface="Times New Roman"/>
                <a:cs typeface="Times New Roman"/>
                <a:sym typeface="Times New Roman"/>
              </a:rPr>
              <a:t>Operating system: Raspberry Pi OS</a:t>
            </a:r>
            <a:endParaRPr sz="2000">
              <a:latin typeface="Times New Roman"/>
              <a:ea typeface="Times New Roman"/>
              <a:cs typeface="Times New Roman"/>
              <a:sym typeface="Times New Roman"/>
            </a:endParaRPr>
          </a:p>
          <a:p>
            <a:pPr indent="-203200" lvl="1" marL="685800" rtl="0" algn="l">
              <a:spcBef>
                <a:spcPts val="600"/>
              </a:spcBef>
              <a:spcAft>
                <a:spcPts val="0"/>
              </a:spcAft>
              <a:buSzPct val="100000"/>
              <a:buFont typeface="Times New Roman"/>
              <a:buChar char="•"/>
            </a:pPr>
            <a:r>
              <a:rPr lang="en-US" sz="2000">
                <a:latin typeface="Times New Roman"/>
                <a:ea typeface="Times New Roman"/>
                <a:cs typeface="Times New Roman"/>
                <a:sym typeface="Times New Roman"/>
              </a:rPr>
              <a:t>PuTTY, VNC Server/client</a:t>
            </a:r>
            <a:endParaRPr sz="2000">
              <a:latin typeface="Times New Roman"/>
              <a:ea typeface="Times New Roman"/>
              <a:cs typeface="Times New Roman"/>
              <a:sym typeface="Times New Roman"/>
            </a:endParaRPr>
          </a:p>
          <a:p>
            <a:pPr indent="-203200" lvl="1" marL="685800" rtl="0" algn="l">
              <a:spcBef>
                <a:spcPts val="600"/>
              </a:spcBef>
              <a:spcAft>
                <a:spcPts val="0"/>
              </a:spcAft>
              <a:buSzPct val="100000"/>
              <a:buFont typeface="Arial "/>
              <a:buChar char="•"/>
            </a:pPr>
            <a:r>
              <a:rPr lang="en-US" sz="2000">
                <a:latin typeface="Times New Roman"/>
                <a:ea typeface="Times New Roman"/>
                <a:cs typeface="Times New Roman"/>
                <a:sym typeface="Times New Roman"/>
              </a:rPr>
              <a:t>Python virtual environment setup – Python 3.9, OpenCV, Tensorflow</a:t>
            </a:r>
            <a:endParaRPr sz="2000"/>
          </a:p>
          <a:p>
            <a:pPr indent="-203200" lvl="1" marL="685800" rtl="0" algn="l">
              <a:spcBef>
                <a:spcPts val="600"/>
              </a:spcBef>
              <a:spcAft>
                <a:spcPts val="0"/>
              </a:spcAft>
              <a:buSzPct val="100000"/>
              <a:buFont typeface="Arial "/>
              <a:buChar char="•"/>
            </a:pPr>
            <a:r>
              <a:rPr lang="en-US" sz="2000">
                <a:latin typeface="Times New Roman"/>
                <a:ea typeface="Times New Roman"/>
                <a:cs typeface="Times New Roman"/>
                <a:sym typeface="Times New Roman"/>
              </a:rPr>
              <a:t>Camera module -</a:t>
            </a:r>
            <a:r>
              <a:rPr lang="en-US" sz="2100">
                <a:latin typeface="Times New Roman"/>
                <a:ea typeface="Times New Roman"/>
                <a:cs typeface="Times New Roman"/>
                <a:sym typeface="Times New Roman"/>
              </a:rPr>
              <a:t> to run deep learning models written in TensorFlow</a:t>
            </a:r>
            <a:endParaRPr/>
          </a:p>
          <a:p>
            <a:pPr indent="-203200" lvl="1" marL="685800" rtl="0" algn="l">
              <a:spcBef>
                <a:spcPts val="600"/>
              </a:spcBef>
              <a:spcAft>
                <a:spcPts val="0"/>
              </a:spcAft>
              <a:buSzPct val="100000"/>
              <a:buFont typeface="Arial "/>
              <a:buChar char="•"/>
            </a:pPr>
            <a:r>
              <a:rPr lang="en-US" sz="2000">
                <a:latin typeface="Times New Roman"/>
                <a:ea typeface="Times New Roman"/>
                <a:cs typeface="Times New Roman"/>
                <a:sym typeface="Times New Roman"/>
              </a:rPr>
              <a:t>Few other accessories</a:t>
            </a:r>
            <a:endParaRPr sz="2000">
              <a:latin typeface="Times New Roman"/>
              <a:ea typeface="Times New Roman"/>
              <a:cs typeface="Times New Roman"/>
              <a:sym typeface="Times New Roman"/>
            </a:endParaRPr>
          </a:p>
          <a:p>
            <a:pPr indent="-203200" lvl="1" marL="685800" rtl="0" algn="l">
              <a:spcBef>
                <a:spcPts val="600"/>
              </a:spcBef>
              <a:spcAft>
                <a:spcPts val="0"/>
              </a:spcAft>
              <a:buSzPct val="100000"/>
              <a:buFont typeface="Times New Roman"/>
              <a:buChar char="•"/>
            </a:pPr>
            <a:r>
              <a:rPr lang="en-US" sz="2000">
                <a:latin typeface="Times New Roman"/>
                <a:ea typeface="Times New Roman"/>
                <a:cs typeface="Times New Roman"/>
                <a:sym typeface="Times New Roman"/>
              </a:rPr>
              <a:t>Lane preparation with blue tape on the wooden floor</a:t>
            </a:r>
            <a:endParaRPr sz="2000">
              <a:latin typeface="Times New Roman"/>
              <a:ea typeface="Times New Roman"/>
              <a:cs typeface="Times New Roman"/>
              <a:sym typeface="Times New Roman"/>
            </a:endParaRPr>
          </a:p>
          <a:p>
            <a:pPr indent="-203200" lvl="1" marL="685800" rtl="0" algn="l">
              <a:spcBef>
                <a:spcPts val="600"/>
              </a:spcBef>
              <a:spcAft>
                <a:spcPts val="0"/>
              </a:spcAft>
              <a:buSzPct val="100000"/>
              <a:buFont typeface="Times New Roman"/>
              <a:buChar char="•"/>
            </a:pPr>
            <a:r>
              <a:t/>
            </a:r>
            <a:endParaRPr sz="2000">
              <a:latin typeface="Times New Roman"/>
              <a:ea typeface="Times New Roman"/>
              <a:cs typeface="Times New Roman"/>
              <a:sym typeface="Times New Roman"/>
            </a:endParaRPr>
          </a:p>
          <a:p>
            <a:pPr indent="-203200" lvl="0" marL="228600" rtl="0" algn="l">
              <a:spcBef>
                <a:spcPts val="0"/>
              </a:spcBef>
              <a:spcAft>
                <a:spcPts val="0"/>
              </a:spcAft>
              <a:buSzPct val="100000"/>
              <a:buFont typeface="Arial "/>
              <a:buChar char="•"/>
            </a:pPr>
            <a:r>
              <a:rPr b="1" lang="en-US">
                <a:latin typeface="Times New Roman"/>
                <a:ea typeface="Times New Roman"/>
                <a:cs typeface="Times New Roman"/>
                <a:sym typeface="Times New Roman"/>
              </a:rPr>
              <a:t>Testing the software and hardware components - </a:t>
            </a:r>
            <a:endParaRPr b="1"/>
          </a:p>
          <a:p>
            <a:pPr indent="-203200" lvl="1" marL="685800" marR="0" rtl="0" algn="l">
              <a:lnSpc>
                <a:spcPct val="90000"/>
              </a:lnSpc>
              <a:spcBef>
                <a:spcPts val="600"/>
              </a:spcBef>
              <a:spcAft>
                <a:spcPts val="0"/>
              </a:spcAft>
              <a:buSzPct val="100000"/>
              <a:buFont typeface="Arial "/>
              <a:buChar char="•"/>
            </a:pPr>
            <a:r>
              <a:rPr lang="en-US" sz="2000">
                <a:latin typeface="Times New Roman"/>
                <a:ea typeface="Times New Roman"/>
                <a:cs typeface="Times New Roman"/>
                <a:sym typeface="Times New Roman"/>
              </a:rPr>
              <a:t>Validate working of the front and the rear wheels by controlling them through the pi terminal</a:t>
            </a:r>
            <a:endParaRPr sz="2000">
              <a:latin typeface="Times New Roman"/>
              <a:ea typeface="Times New Roman"/>
              <a:cs typeface="Times New Roman"/>
              <a:sym typeface="Times New Roman"/>
            </a:endParaRPr>
          </a:p>
          <a:p>
            <a:pPr indent="-203200" lvl="1" marL="685800" marR="0" rtl="0" algn="l">
              <a:lnSpc>
                <a:spcPct val="90000"/>
              </a:lnSpc>
              <a:spcBef>
                <a:spcPts val="600"/>
              </a:spcBef>
              <a:spcAft>
                <a:spcPts val="0"/>
              </a:spcAft>
              <a:buSzPct val="100000"/>
              <a:buFont typeface="Arial "/>
              <a:buChar char="•"/>
            </a:pPr>
            <a:r>
              <a:rPr lang="en-US" sz="2000">
                <a:latin typeface="Times New Roman"/>
                <a:ea typeface="Times New Roman"/>
                <a:cs typeface="Times New Roman"/>
                <a:sym typeface="Times New Roman"/>
              </a:rPr>
              <a:t> Make sure that OpenCV is also working by visualizing the black and color images of the lane on our laptop.</a:t>
            </a:r>
            <a:endParaRPr sz="2000">
              <a:latin typeface="Times New Roman"/>
              <a:ea typeface="Times New Roman"/>
              <a:cs typeface="Times New Roman"/>
              <a:sym typeface="Times New Roman"/>
            </a:endParaRPr>
          </a:p>
          <a:p>
            <a:pPr indent="0" lvl="0" marL="0" rtl="0" algn="l">
              <a:spcBef>
                <a:spcPts val="1800"/>
              </a:spcBef>
              <a:spcAft>
                <a:spcPts val="0"/>
              </a:spcAft>
              <a:buNone/>
            </a:pPr>
            <a:r>
              <a:t/>
            </a:r>
            <a:endParaRPr sz="2000">
              <a:latin typeface="Times New Roman"/>
              <a:ea typeface="Times New Roman"/>
              <a:cs typeface="Times New Roman"/>
              <a:sym typeface="Times New Roman"/>
            </a:endParaRPr>
          </a:p>
        </p:txBody>
      </p:sp>
      <p:pic>
        <p:nvPicPr>
          <p:cNvPr id="176" name="Google Shape;176;p5"/>
          <p:cNvPicPr preferRelativeResize="0"/>
          <p:nvPr/>
        </p:nvPicPr>
        <p:blipFill>
          <a:blip r:embed="rId3">
            <a:alphaModFix/>
          </a:blip>
          <a:stretch>
            <a:fillRect/>
          </a:stretch>
        </p:blipFill>
        <p:spPr>
          <a:xfrm>
            <a:off x="8802047" y="1409600"/>
            <a:ext cx="1664000" cy="2278175"/>
          </a:xfrm>
          <a:prstGeom prst="rect">
            <a:avLst/>
          </a:prstGeom>
          <a:noFill/>
          <a:ln>
            <a:noFill/>
          </a:ln>
        </p:spPr>
      </p:pic>
      <p:pic>
        <p:nvPicPr>
          <p:cNvPr id="177" name="Google Shape;177;p5"/>
          <p:cNvPicPr preferRelativeResize="0"/>
          <p:nvPr/>
        </p:nvPicPr>
        <p:blipFill>
          <a:blip r:embed="rId4">
            <a:alphaModFix/>
          </a:blip>
          <a:stretch>
            <a:fillRect/>
          </a:stretch>
        </p:blipFill>
        <p:spPr>
          <a:xfrm>
            <a:off x="8773150" y="3823575"/>
            <a:ext cx="1721076" cy="2157275"/>
          </a:xfrm>
          <a:prstGeom prst="rect">
            <a:avLst/>
          </a:prstGeom>
          <a:noFill/>
          <a:ln>
            <a:noFill/>
          </a:ln>
        </p:spPr>
      </p:pic>
      <p:sp>
        <p:nvSpPr>
          <p:cNvPr id="178" name="Google Shape;178;p5"/>
          <p:cNvSpPr txBox="1"/>
          <p:nvPr/>
        </p:nvSpPr>
        <p:spPr>
          <a:xfrm>
            <a:off x="8151625" y="6048300"/>
            <a:ext cx="3182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chemeClr val="dk1"/>
                </a:solidFill>
                <a:latin typeface="Times New Roman"/>
                <a:ea typeface="Times New Roman"/>
                <a:cs typeface="Times New Roman"/>
                <a:sym typeface="Times New Roman"/>
              </a:rPr>
              <a:t>Images of the robotic car and the lane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sp>
        <p:nvSpPr>
          <p:cNvPr id="183" name="Google Shape;183;g2a63d6dd20a_0_19"/>
          <p:cNvSpPr txBox="1"/>
          <p:nvPr>
            <p:ph type="title"/>
          </p:nvPr>
        </p:nvSpPr>
        <p:spPr>
          <a:xfrm>
            <a:off x="1104900" y="76200"/>
            <a:ext cx="9980700" cy="10971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dk1"/>
              </a:buClr>
              <a:buSzPts val="5200"/>
              <a:buFont typeface="Arial"/>
              <a:buNone/>
            </a:pPr>
            <a:r>
              <a:rPr lang="en-US" sz="5200"/>
              <a:t>Data collection</a:t>
            </a:r>
            <a:endParaRPr/>
          </a:p>
        </p:txBody>
      </p:sp>
      <p:sp>
        <p:nvSpPr>
          <p:cNvPr id="184" name="Google Shape;184;g2a63d6dd20a_0_19"/>
          <p:cNvSpPr txBox="1"/>
          <p:nvPr>
            <p:ph idx="1" type="body"/>
          </p:nvPr>
        </p:nvSpPr>
        <p:spPr>
          <a:xfrm>
            <a:off x="991100" y="1688950"/>
            <a:ext cx="5696100" cy="4955700"/>
          </a:xfrm>
          <a:prstGeom prst="rect">
            <a:avLst/>
          </a:prstGeom>
          <a:noFill/>
          <a:ln>
            <a:noFill/>
          </a:ln>
        </p:spPr>
        <p:txBody>
          <a:bodyPr anchorCtr="0" anchor="t" bIns="45700" lIns="0" spcFirstLastPara="1" rIns="0" wrap="square" tIns="45700">
            <a:normAutofit fontScale="85000" lnSpcReduction="20000"/>
          </a:bodyPr>
          <a:lstStyle/>
          <a:p>
            <a:pPr indent="-219075" lvl="0" marL="228600" rtl="0" algn="l">
              <a:lnSpc>
                <a:spcPct val="90000"/>
              </a:lnSpc>
              <a:spcBef>
                <a:spcPts val="0"/>
              </a:spcBef>
              <a:spcAft>
                <a:spcPts val="0"/>
              </a:spcAft>
              <a:buClr>
                <a:schemeClr val="dk1"/>
              </a:buClr>
              <a:buSzPct val="100000"/>
              <a:buFont typeface="Arial "/>
              <a:buChar char="•"/>
            </a:pPr>
            <a:r>
              <a:rPr lang="en-US">
                <a:latin typeface="Times New Roman"/>
                <a:ea typeface="Times New Roman"/>
                <a:cs typeface="Times New Roman"/>
                <a:sym typeface="Times New Roman"/>
              </a:rPr>
              <a:t>On the prepared lane, robotic car is driven using OpenCV that detects the edges of the tracks</a:t>
            </a:r>
            <a:endParaRPr>
              <a:latin typeface="Times New Roman"/>
              <a:ea typeface="Times New Roman"/>
              <a:cs typeface="Times New Roman"/>
              <a:sym typeface="Times New Roman"/>
            </a:endParaRPr>
          </a:p>
          <a:p>
            <a:pPr indent="0" lvl="0" marL="228600" rtl="0" algn="l">
              <a:lnSpc>
                <a:spcPct val="90000"/>
              </a:lnSpc>
              <a:spcBef>
                <a:spcPts val="0"/>
              </a:spcBef>
              <a:spcAft>
                <a:spcPts val="0"/>
              </a:spcAft>
              <a:buNone/>
            </a:pPr>
            <a:r>
              <a:t/>
            </a:r>
            <a:endParaRPr>
              <a:latin typeface="Times New Roman"/>
              <a:ea typeface="Times New Roman"/>
              <a:cs typeface="Times New Roman"/>
              <a:sym typeface="Times New Roman"/>
            </a:endParaRPr>
          </a:p>
          <a:p>
            <a:pPr indent="-208280" lvl="0" marL="228600" rtl="0" algn="l">
              <a:lnSpc>
                <a:spcPct val="90000"/>
              </a:lnSpc>
              <a:spcBef>
                <a:spcPts val="0"/>
              </a:spcBef>
              <a:spcAft>
                <a:spcPts val="0"/>
              </a:spcAft>
              <a:buSzPct val="90000"/>
              <a:buFont typeface="Times New Roman"/>
              <a:buChar char="•"/>
            </a:pPr>
            <a:r>
              <a:rPr lang="en-US">
                <a:latin typeface="Times New Roman"/>
                <a:ea typeface="Times New Roman"/>
                <a:cs typeface="Times New Roman"/>
                <a:sym typeface="Times New Roman"/>
              </a:rPr>
              <a:t>Steering angle is calculated based on the following:</a:t>
            </a:r>
            <a:endParaRPr>
              <a:latin typeface="Times New Roman"/>
              <a:ea typeface="Times New Roman"/>
              <a:cs typeface="Times New Roman"/>
              <a:sym typeface="Times New Roman"/>
            </a:endParaRPr>
          </a:p>
          <a:p>
            <a:pPr indent="0" lvl="0" marL="228600" rtl="0" algn="l">
              <a:lnSpc>
                <a:spcPct val="90000"/>
              </a:lnSpc>
              <a:spcBef>
                <a:spcPts val="0"/>
              </a:spcBef>
              <a:spcAft>
                <a:spcPts val="0"/>
              </a:spcAft>
              <a:buNone/>
            </a:pPr>
            <a:r>
              <a:t/>
            </a:r>
            <a:endParaRPr>
              <a:latin typeface="Times New Roman"/>
              <a:ea typeface="Times New Roman"/>
              <a:cs typeface="Times New Roman"/>
              <a:sym typeface="Times New Roman"/>
            </a:endParaRPr>
          </a:p>
          <a:p>
            <a:pPr indent="-211455" lvl="1" marL="685800" rtl="0" algn="l">
              <a:lnSpc>
                <a:spcPct val="90000"/>
              </a:lnSpc>
              <a:spcBef>
                <a:spcPts val="0"/>
              </a:spcBef>
              <a:spcAft>
                <a:spcPts val="0"/>
              </a:spcAft>
              <a:buSzPct val="90000"/>
              <a:buFont typeface="Times New Roman"/>
              <a:buChar char="•"/>
            </a:pPr>
            <a:r>
              <a:rPr lang="en-US" sz="2000">
                <a:latin typeface="Times New Roman"/>
                <a:ea typeface="Times New Roman"/>
                <a:cs typeface="Times New Roman"/>
                <a:sym typeface="Times New Roman"/>
              </a:rPr>
              <a:t>Consider the first and last elements of the list of the detected lanes (Green lanes)</a:t>
            </a:r>
            <a:endParaRPr sz="2000">
              <a:latin typeface="Times New Roman"/>
              <a:ea typeface="Times New Roman"/>
              <a:cs typeface="Times New Roman"/>
              <a:sym typeface="Times New Roman"/>
            </a:endParaRPr>
          </a:p>
          <a:p>
            <a:pPr indent="-211455" lvl="1" marL="685800" rtl="0" algn="l">
              <a:lnSpc>
                <a:spcPct val="90000"/>
              </a:lnSpc>
              <a:spcBef>
                <a:spcPts val="0"/>
              </a:spcBef>
              <a:spcAft>
                <a:spcPts val="0"/>
              </a:spcAft>
              <a:buSzPct val="90000"/>
              <a:buFont typeface="Times New Roman"/>
              <a:buChar char="•"/>
            </a:pPr>
            <a:r>
              <a:rPr lang="en-US" sz="2000">
                <a:latin typeface="Times New Roman"/>
                <a:ea typeface="Times New Roman"/>
                <a:cs typeface="Times New Roman"/>
                <a:sym typeface="Times New Roman"/>
              </a:rPr>
              <a:t>Compute the average of these 2 elements and join these elements as shown like the red line segment</a:t>
            </a:r>
            <a:endParaRPr sz="2000">
              <a:latin typeface="Times New Roman"/>
              <a:ea typeface="Times New Roman"/>
              <a:cs typeface="Times New Roman"/>
              <a:sym typeface="Times New Roman"/>
            </a:endParaRPr>
          </a:p>
          <a:p>
            <a:pPr indent="-211455" lvl="1" marL="685800" rtl="0" algn="l">
              <a:lnSpc>
                <a:spcPct val="90000"/>
              </a:lnSpc>
              <a:spcBef>
                <a:spcPts val="0"/>
              </a:spcBef>
              <a:spcAft>
                <a:spcPts val="0"/>
              </a:spcAft>
              <a:buSzPct val="90000"/>
              <a:buFont typeface="Times New Roman"/>
              <a:buChar char="•"/>
            </a:pPr>
            <a:r>
              <a:rPr lang="en-US" sz="2000">
                <a:latin typeface="Times New Roman"/>
                <a:ea typeface="Times New Roman"/>
                <a:cs typeface="Times New Roman"/>
                <a:sym typeface="Times New Roman"/>
              </a:rPr>
              <a:t>Then calculate the slope of this red line with respect to the frame width.</a:t>
            </a:r>
            <a:endParaRPr>
              <a:latin typeface="Times New Roman"/>
              <a:ea typeface="Times New Roman"/>
              <a:cs typeface="Times New Roman"/>
              <a:sym typeface="Times New Roman"/>
            </a:endParaRPr>
          </a:p>
          <a:p>
            <a:pPr indent="0" lvl="0" marL="228600" rtl="0" algn="l">
              <a:lnSpc>
                <a:spcPct val="90000"/>
              </a:lnSpc>
              <a:spcBef>
                <a:spcPts val="0"/>
              </a:spcBef>
              <a:spcAft>
                <a:spcPts val="0"/>
              </a:spcAft>
              <a:buNone/>
            </a:pPr>
            <a:r>
              <a:t/>
            </a:r>
            <a:endParaRPr>
              <a:latin typeface="Times New Roman"/>
              <a:ea typeface="Times New Roman"/>
              <a:cs typeface="Times New Roman"/>
              <a:sym typeface="Times New Roman"/>
            </a:endParaRPr>
          </a:p>
          <a:p>
            <a:pPr indent="-208280" lvl="0" marL="228600" rtl="0" algn="l">
              <a:lnSpc>
                <a:spcPct val="90000"/>
              </a:lnSpc>
              <a:spcBef>
                <a:spcPts val="0"/>
              </a:spcBef>
              <a:spcAft>
                <a:spcPts val="0"/>
              </a:spcAft>
              <a:buSzPct val="90000"/>
              <a:buFont typeface="Times New Roman"/>
              <a:buChar char="•"/>
            </a:pPr>
            <a:r>
              <a:rPr lang="en-US">
                <a:latin typeface="Times New Roman"/>
                <a:ea typeface="Times New Roman"/>
                <a:cs typeface="Times New Roman"/>
                <a:sym typeface="Times New Roman"/>
              </a:rPr>
              <a:t>Created 3 videos as part of data collection for training as shown below in Table. 1</a:t>
            </a:r>
            <a:endParaRPr>
              <a:latin typeface="Times New Roman"/>
              <a:ea typeface="Times New Roman"/>
              <a:cs typeface="Times New Roman"/>
              <a:sym typeface="Times New Roman"/>
            </a:endParaRPr>
          </a:p>
          <a:p>
            <a:pPr indent="0" lvl="0" marL="228600" rtl="0" algn="l">
              <a:lnSpc>
                <a:spcPct val="90000"/>
              </a:lnSpc>
              <a:spcBef>
                <a:spcPts val="0"/>
              </a:spcBef>
              <a:spcAft>
                <a:spcPts val="0"/>
              </a:spcAft>
              <a:buNone/>
            </a:pPr>
            <a:r>
              <a:t/>
            </a:r>
            <a:endParaRPr>
              <a:latin typeface="Times New Roman"/>
              <a:ea typeface="Times New Roman"/>
              <a:cs typeface="Times New Roman"/>
              <a:sym typeface="Times New Roman"/>
            </a:endParaRPr>
          </a:p>
          <a:p>
            <a:pPr indent="-208280" lvl="0" marL="228600" rtl="0" algn="l">
              <a:lnSpc>
                <a:spcPct val="90000"/>
              </a:lnSpc>
              <a:spcBef>
                <a:spcPts val="0"/>
              </a:spcBef>
              <a:spcAft>
                <a:spcPts val="0"/>
              </a:spcAft>
              <a:buSzPct val="90000"/>
              <a:buFont typeface="Times New Roman"/>
              <a:buChar char="•"/>
            </a:pPr>
            <a:r>
              <a:rPr lang="en-US">
                <a:latin typeface="Times New Roman"/>
                <a:ea typeface="Times New Roman"/>
                <a:cs typeface="Times New Roman"/>
                <a:sym typeface="Times New Roman"/>
              </a:rPr>
              <a:t>Images with respective steering angles are created from these videos</a:t>
            </a:r>
            <a:endParaRPr>
              <a:latin typeface="Times New Roman"/>
              <a:ea typeface="Times New Roman"/>
              <a:cs typeface="Times New Roman"/>
              <a:sym typeface="Times New Roman"/>
            </a:endParaRPr>
          </a:p>
          <a:p>
            <a:pPr indent="0" lvl="0" marL="228600" rtl="0" algn="l">
              <a:lnSpc>
                <a:spcPct val="90000"/>
              </a:lnSpc>
              <a:spcBef>
                <a:spcPts val="0"/>
              </a:spcBef>
              <a:spcAft>
                <a:spcPts val="0"/>
              </a:spcAft>
              <a:buNone/>
            </a:pPr>
            <a:r>
              <a:t/>
            </a:r>
            <a:endParaRPr>
              <a:latin typeface="Times New Roman"/>
              <a:ea typeface="Times New Roman"/>
              <a:cs typeface="Times New Roman"/>
              <a:sym typeface="Times New Roman"/>
            </a:endParaRPr>
          </a:p>
          <a:p>
            <a:pPr indent="-208280" lvl="0" marL="228600" rtl="0" algn="l">
              <a:lnSpc>
                <a:spcPct val="90000"/>
              </a:lnSpc>
              <a:spcBef>
                <a:spcPts val="0"/>
              </a:spcBef>
              <a:spcAft>
                <a:spcPts val="0"/>
              </a:spcAft>
              <a:buSzPct val="90000"/>
              <a:buFont typeface="Times New Roman"/>
              <a:buChar char="•"/>
            </a:pPr>
            <a:r>
              <a:rPr lang="en-US">
                <a:latin typeface="Times New Roman"/>
                <a:ea typeface="Times New Roman"/>
                <a:cs typeface="Times New Roman"/>
                <a:sym typeface="Times New Roman"/>
              </a:rPr>
              <a:t>Another test video is created and used for comparing the results of lane navigation of deep learning models with that of OpenCV</a:t>
            </a:r>
            <a:endParaRPr>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a:latin typeface="Times New Roman"/>
              <a:ea typeface="Times New Roman"/>
              <a:cs typeface="Times New Roman"/>
              <a:sym typeface="Times New Roman"/>
            </a:endParaRPr>
          </a:p>
          <a:p>
            <a:pPr indent="-111125" lvl="0" marL="228600" rtl="0" algn="l">
              <a:lnSpc>
                <a:spcPct val="90000"/>
              </a:lnSpc>
              <a:spcBef>
                <a:spcPts val="1800"/>
              </a:spcBef>
              <a:spcAft>
                <a:spcPts val="0"/>
              </a:spcAft>
              <a:buClr>
                <a:schemeClr val="dk1"/>
              </a:buClr>
              <a:buSzPct val="100000"/>
              <a:buFont typeface="Arial "/>
              <a:buNone/>
            </a:pPr>
            <a:r>
              <a:t/>
            </a:r>
            <a:endParaRPr>
              <a:latin typeface="Times New Roman"/>
              <a:ea typeface="Times New Roman"/>
              <a:cs typeface="Times New Roman"/>
              <a:sym typeface="Times New Roman"/>
            </a:endParaRPr>
          </a:p>
        </p:txBody>
      </p:sp>
      <p:pic>
        <p:nvPicPr>
          <p:cNvPr id="185" name="Google Shape;185;g2a63d6dd20a_0_19"/>
          <p:cNvPicPr preferRelativeResize="0"/>
          <p:nvPr/>
        </p:nvPicPr>
        <p:blipFill>
          <a:blip r:embed="rId3">
            <a:alphaModFix/>
          </a:blip>
          <a:stretch>
            <a:fillRect/>
          </a:stretch>
        </p:blipFill>
        <p:spPr>
          <a:xfrm>
            <a:off x="7000350" y="4470800"/>
            <a:ext cx="4540975" cy="1005675"/>
          </a:xfrm>
          <a:prstGeom prst="rect">
            <a:avLst/>
          </a:prstGeom>
          <a:noFill/>
          <a:ln cap="flat" cmpd="sng" w="9525">
            <a:solidFill>
              <a:schemeClr val="dk2"/>
            </a:solidFill>
            <a:prstDash val="solid"/>
            <a:round/>
            <a:headEnd len="sm" w="sm" type="none"/>
            <a:tailEnd len="sm" w="sm" type="none"/>
          </a:ln>
        </p:spPr>
      </p:pic>
      <p:pic>
        <p:nvPicPr>
          <p:cNvPr id="186" name="Google Shape;186;g2a63d6dd20a_0_19"/>
          <p:cNvPicPr preferRelativeResize="0"/>
          <p:nvPr/>
        </p:nvPicPr>
        <p:blipFill>
          <a:blip r:embed="rId4">
            <a:alphaModFix/>
          </a:blip>
          <a:stretch>
            <a:fillRect/>
          </a:stretch>
        </p:blipFill>
        <p:spPr>
          <a:xfrm>
            <a:off x="7000350" y="1688950"/>
            <a:ext cx="3723251" cy="1527175"/>
          </a:xfrm>
          <a:prstGeom prst="rect">
            <a:avLst/>
          </a:prstGeom>
          <a:noFill/>
          <a:ln>
            <a:noFill/>
          </a:ln>
        </p:spPr>
      </p:pic>
      <p:sp>
        <p:nvSpPr>
          <p:cNvPr id="187" name="Google Shape;187;g2a63d6dd20a_0_19"/>
          <p:cNvSpPr txBox="1"/>
          <p:nvPr/>
        </p:nvSpPr>
        <p:spPr>
          <a:xfrm>
            <a:off x="8237350" y="3275100"/>
            <a:ext cx="1488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chemeClr val="dk1"/>
                </a:solidFill>
                <a:latin typeface="Times New Roman"/>
                <a:ea typeface="Times New Roman"/>
                <a:cs typeface="Times New Roman"/>
                <a:sym typeface="Times New Roman"/>
              </a:rPr>
              <a:t>Track detection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 name="Shape 191"/>
        <p:cNvGrpSpPr/>
        <p:nvPr/>
      </p:nvGrpSpPr>
      <p:grpSpPr>
        <a:xfrm>
          <a:off x="0" y="0"/>
          <a:ext cx="0" cy="0"/>
          <a:chOff x="0" y="0"/>
          <a:chExt cx="0" cy="0"/>
        </a:xfrm>
      </p:grpSpPr>
      <p:sp>
        <p:nvSpPr>
          <p:cNvPr id="192" name="Google Shape;192;g2a63d6dd20a_0_90"/>
          <p:cNvSpPr txBox="1"/>
          <p:nvPr>
            <p:ph type="title"/>
          </p:nvPr>
        </p:nvSpPr>
        <p:spPr>
          <a:xfrm>
            <a:off x="1104900" y="76200"/>
            <a:ext cx="9980700" cy="10971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Clr>
                <a:schemeClr val="dk1"/>
              </a:buClr>
              <a:buSzPts val="5200"/>
              <a:buFont typeface="Arial"/>
              <a:buNone/>
            </a:pPr>
            <a:r>
              <a:rPr lang="en-US" sz="5200"/>
              <a:t>Our CNN model architecture</a:t>
            </a:r>
            <a:endParaRPr/>
          </a:p>
        </p:txBody>
      </p:sp>
      <p:pic>
        <p:nvPicPr>
          <p:cNvPr descr="A diagram of a diagram&#10;&#10;Description automatically generated" id="193" name="Google Shape;193;g2a63d6dd20a_0_90"/>
          <p:cNvPicPr preferRelativeResize="0"/>
          <p:nvPr/>
        </p:nvPicPr>
        <p:blipFill>
          <a:blip r:embed="rId3">
            <a:alphaModFix/>
          </a:blip>
          <a:stretch>
            <a:fillRect/>
          </a:stretch>
        </p:blipFill>
        <p:spPr>
          <a:xfrm>
            <a:off x="7904152" y="1600200"/>
            <a:ext cx="1983125" cy="4236950"/>
          </a:xfrm>
          <a:prstGeom prst="rect">
            <a:avLst/>
          </a:prstGeom>
          <a:noFill/>
          <a:ln>
            <a:noFill/>
          </a:ln>
        </p:spPr>
      </p:pic>
      <p:sp>
        <p:nvSpPr>
          <p:cNvPr id="194" name="Google Shape;194;g2a63d6dd20a_0_90"/>
          <p:cNvSpPr txBox="1"/>
          <p:nvPr/>
        </p:nvSpPr>
        <p:spPr>
          <a:xfrm>
            <a:off x="8865025" y="1719500"/>
            <a:ext cx="802800" cy="1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endParaRPr>
          </a:p>
        </p:txBody>
      </p:sp>
      <p:pic>
        <p:nvPicPr>
          <p:cNvPr id="195" name="Google Shape;195;g2a63d6dd20a_0_90"/>
          <p:cNvPicPr preferRelativeResize="0"/>
          <p:nvPr/>
        </p:nvPicPr>
        <p:blipFill>
          <a:blip r:embed="rId4">
            <a:alphaModFix/>
          </a:blip>
          <a:stretch>
            <a:fillRect/>
          </a:stretch>
        </p:blipFill>
        <p:spPr>
          <a:xfrm>
            <a:off x="7807075" y="1489275"/>
            <a:ext cx="2066112" cy="488225"/>
          </a:xfrm>
          <a:prstGeom prst="rect">
            <a:avLst/>
          </a:prstGeom>
          <a:noFill/>
          <a:ln>
            <a:noFill/>
          </a:ln>
        </p:spPr>
      </p:pic>
      <p:sp>
        <p:nvSpPr>
          <p:cNvPr id="196" name="Google Shape;196;g2a63d6dd20a_0_90"/>
          <p:cNvSpPr txBox="1"/>
          <p:nvPr/>
        </p:nvSpPr>
        <p:spPr>
          <a:xfrm>
            <a:off x="7161025" y="5972100"/>
            <a:ext cx="3358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Our CNN model architecture</a:t>
            </a:r>
            <a:endParaRPr/>
          </a:p>
        </p:txBody>
      </p:sp>
      <p:sp>
        <p:nvSpPr>
          <p:cNvPr id="197" name="Google Shape;197;g2a63d6dd20a_0_90"/>
          <p:cNvSpPr txBox="1"/>
          <p:nvPr>
            <p:ph idx="1" type="body"/>
          </p:nvPr>
        </p:nvSpPr>
        <p:spPr>
          <a:xfrm>
            <a:off x="1104900" y="2514925"/>
            <a:ext cx="6376200" cy="2598300"/>
          </a:xfrm>
          <a:prstGeom prst="rect">
            <a:avLst/>
          </a:prstGeom>
          <a:noFill/>
          <a:ln>
            <a:noFill/>
          </a:ln>
        </p:spPr>
        <p:txBody>
          <a:bodyPr anchorCtr="0" anchor="t" bIns="45700" lIns="0" spcFirstLastPara="1" rIns="0" wrap="square" tIns="45700">
            <a:normAutofit/>
          </a:bodyPr>
          <a:lstStyle/>
          <a:p>
            <a:pPr indent="-254000" lvl="0" marL="228600" rtl="0" algn="l">
              <a:lnSpc>
                <a:spcPct val="90000"/>
              </a:lnSpc>
              <a:spcBef>
                <a:spcPts val="0"/>
              </a:spcBef>
              <a:spcAft>
                <a:spcPts val="0"/>
              </a:spcAft>
              <a:buClr>
                <a:schemeClr val="dk1"/>
              </a:buClr>
              <a:buSzPts val="2000"/>
              <a:buFont typeface="Arial "/>
              <a:buChar char="•"/>
            </a:pPr>
            <a:r>
              <a:rPr b="1" lang="en-US">
                <a:latin typeface="Times New Roman"/>
                <a:ea typeface="Times New Roman"/>
                <a:cs typeface="Times New Roman"/>
                <a:sym typeface="Times New Roman"/>
              </a:rPr>
              <a:t>4 </a:t>
            </a:r>
            <a:r>
              <a:rPr lang="en-US">
                <a:latin typeface="Times New Roman"/>
                <a:ea typeface="Times New Roman"/>
                <a:cs typeface="Times New Roman"/>
                <a:sym typeface="Times New Roman"/>
              </a:rPr>
              <a:t>Convolutional layers</a:t>
            </a:r>
            <a:endParaRPr/>
          </a:p>
          <a:p>
            <a:pPr indent="-254000" lvl="0" marL="228600" rtl="0" algn="l">
              <a:lnSpc>
                <a:spcPct val="90000"/>
              </a:lnSpc>
              <a:spcBef>
                <a:spcPts val="1800"/>
              </a:spcBef>
              <a:spcAft>
                <a:spcPts val="0"/>
              </a:spcAft>
              <a:buClr>
                <a:schemeClr val="dk1"/>
              </a:buClr>
              <a:buSzPts val="2000"/>
              <a:buFont typeface="Arial "/>
              <a:buChar char="•"/>
            </a:pPr>
            <a:r>
              <a:rPr b="1" lang="en-US">
                <a:latin typeface="Times New Roman"/>
                <a:ea typeface="Times New Roman"/>
                <a:cs typeface="Times New Roman"/>
                <a:sym typeface="Times New Roman"/>
              </a:rPr>
              <a:t>2 </a:t>
            </a:r>
            <a:r>
              <a:rPr lang="en-US">
                <a:latin typeface="Times New Roman"/>
                <a:ea typeface="Times New Roman"/>
                <a:cs typeface="Times New Roman"/>
                <a:sym typeface="Times New Roman"/>
              </a:rPr>
              <a:t>fully connected layers</a:t>
            </a:r>
            <a:endParaRPr/>
          </a:p>
          <a:p>
            <a:pPr indent="-254000" lvl="0" marL="228600" rtl="0" algn="l">
              <a:lnSpc>
                <a:spcPct val="90000"/>
              </a:lnSpc>
              <a:spcBef>
                <a:spcPts val="1800"/>
              </a:spcBef>
              <a:spcAft>
                <a:spcPts val="0"/>
              </a:spcAft>
              <a:buClr>
                <a:schemeClr val="dk1"/>
              </a:buClr>
              <a:buSzPts val="2000"/>
              <a:buFont typeface="Arial "/>
              <a:buChar char="•"/>
            </a:pPr>
            <a:r>
              <a:rPr lang="en-US">
                <a:latin typeface="Times New Roman"/>
                <a:ea typeface="Times New Roman"/>
                <a:cs typeface="Times New Roman"/>
                <a:sym typeface="Times New Roman"/>
              </a:rPr>
              <a:t>Total trainable parameters : </a:t>
            </a:r>
            <a:r>
              <a:rPr b="1" lang="en-US">
                <a:latin typeface="Times New Roman"/>
                <a:ea typeface="Times New Roman"/>
                <a:cs typeface="Times New Roman"/>
                <a:sym typeface="Times New Roman"/>
              </a:rPr>
              <a:t>208,481</a:t>
            </a:r>
            <a:r>
              <a:rPr lang="en-US">
                <a:latin typeface="Times New Roman"/>
                <a:ea typeface="Times New Roman"/>
                <a:cs typeface="Times New Roman"/>
                <a:sym typeface="Times New Roman"/>
              </a:rPr>
              <a:t> (NVIDIA parameters - 252,219)</a:t>
            </a:r>
            <a:endParaRPr/>
          </a:p>
          <a:p>
            <a:pPr indent="0" lvl="0" marL="0" rtl="0" algn="l">
              <a:lnSpc>
                <a:spcPct val="90000"/>
              </a:lnSpc>
              <a:spcBef>
                <a:spcPts val="1800"/>
              </a:spcBef>
              <a:spcAft>
                <a:spcPts val="0"/>
              </a:spcAft>
              <a:buClr>
                <a:schemeClr val="dk1"/>
              </a:buClr>
              <a:buSzPts val="2000"/>
              <a:buFont typeface="Arial"/>
              <a:buNone/>
            </a:pPr>
            <a:r>
              <a:t/>
            </a:r>
            <a:endParaRPr>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2022-12-21T16:43:16Z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